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7" r:id="rId2"/>
    <p:sldId id="316" r:id="rId3"/>
    <p:sldId id="318" r:id="rId4"/>
    <p:sldId id="322" r:id="rId5"/>
    <p:sldId id="323" r:id="rId6"/>
    <p:sldId id="324" r:id="rId7"/>
    <p:sldId id="320" r:id="rId8"/>
    <p:sldId id="321" r:id="rId9"/>
    <p:sldId id="325" r:id="rId10"/>
    <p:sldId id="319" r:id="rId11"/>
    <p:sldId id="326" r:id="rId12"/>
    <p:sldId id="327" r:id="rId13"/>
    <p:sldId id="329" r:id="rId14"/>
    <p:sldId id="356" r:id="rId15"/>
    <p:sldId id="328" r:id="rId16"/>
    <p:sldId id="330" r:id="rId17"/>
    <p:sldId id="331" r:id="rId18"/>
    <p:sldId id="332" r:id="rId19"/>
    <p:sldId id="333" r:id="rId20"/>
    <p:sldId id="334" r:id="rId21"/>
    <p:sldId id="335" r:id="rId22"/>
    <p:sldId id="336" r:id="rId23"/>
    <p:sldId id="291" r:id="rId24"/>
    <p:sldId id="317" r:id="rId25"/>
    <p:sldId id="337" r:id="rId26"/>
    <p:sldId id="338" r:id="rId27"/>
    <p:sldId id="339" r:id="rId28"/>
    <p:sldId id="340" r:id="rId29"/>
    <p:sldId id="342" r:id="rId30"/>
    <p:sldId id="343" r:id="rId31"/>
    <p:sldId id="344" r:id="rId32"/>
    <p:sldId id="345" r:id="rId33"/>
    <p:sldId id="346" r:id="rId34"/>
    <p:sldId id="341" r:id="rId35"/>
    <p:sldId id="349" r:id="rId36"/>
    <p:sldId id="350" r:id="rId37"/>
    <p:sldId id="348" r:id="rId38"/>
    <p:sldId id="351" r:id="rId39"/>
    <p:sldId id="352" r:id="rId40"/>
    <p:sldId id="278" r:id="rId41"/>
    <p:sldId id="35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4BB069-0C33-4E1C-A929-EDEAF437485E}" v="4" dt="2024-09-13T03:46:45.3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59" autoAdjust="0"/>
  </p:normalViewPr>
  <p:slideViewPr>
    <p:cSldViewPr snapToGrid="0">
      <p:cViewPr varScale="1">
        <p:scale>
          <a:sx n="71" d="100"/>
          <a:sy n="71" d="100"/>
        </p:scale>
        <p:origin x="110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aboon tongbuasirilai" userId="3a6fbbe2-a5cd-4f36-96f1-1e3cf3325333" providerId="ADAL" clId="{52239CD1-260D-4F17-BF4C-C59681810ACB}"/>
    <pc:docChg chg="undo custSel addSld delSld modSld sldOrd">
      <pc:chgData name="tanaboon tongbuasirilai" userId="3a6fbbe2-a5cd-4f36-96f1-1e3cf3325333" providerId="ADAL" clId="{52239CD1-260D-4F17-BF4C-C59681810ACB}" dt="2024-01-25T08:31:28.784" v="4230" actId="47"/>
      <pc:docMkLst>
        <pc:docMk/>
      </pc:docMkLst>
      <pc:sldChg chg="modSp mod">
        <pc:chgData name="tanaboon tongbuasirilai" userId="3a6fbbe2-a5cd-4f36-96f1-1e3cf3325333" providerId="ADAL" clId="{52239CD1-260D-4F17-BF4C-C59681810ACB}" dt="2024-01-19T04:38:46.231" v="106" actId="20577"/>
        <pc:sldMkLst>
          <pc:docMk/>
          <pc:sldMk cId="3144241888" sldId="257"/>
        </pc:sldMkLst>
        <pc:spChg chg="mod">
          <ac:chgData name="tanaboon tongbuasirilai" userId="3a6fbbe2-a5cd-4f36-96f1-1e3cf3325333" providerId="ADAL" clId="{52239CD1-260D-4F17-BF4C-C59681810ACB}" dt="2024-01-19T04:38:46.231" v="106" actId="20577"/>
          <ac:spMkLst>
            <pc:docMk/>
            <pc:sldMk cId="3144241888" sldId="257"/>
            <ac:spMk id="3" creationId="{B10197EC-F6A4-8ADD-8624-50B344133D48}"/>
          </ac:spMkLst>
        </pc:spChg>
      </pc:sldChg>
      <pc:sldChg chg="addSp delSp modSp add del mod setBg delDesignElem">
        <pc:chgData name="tanaboon tongbuasirilai" userId="3a6fbbe2-a5cd-4f36-96f1-1e3cf3325333" providerId="ADAL" clId="{52239CD1-260D-4F17-BF4C-C59681810ACB}" dt="2024-01-25T07:48:59.192" v="3630" actId="20577"/>
        <pc:sldMkLst>
          <pc:docMk/>
          <pc:sldMk cId="1295280736" sldId="278"/>
        </pc:sldMkLst>
        <pc:spChg chg="mod">
          <ac:chgData name="tanaboon tongbuasirilai" userId="3a6fbbe2-a5cd-4f36-96f1-1e3cf3325333" providerId="ADAL" clId="{52239CD1-260D-4F17-BF4C-C59681810ACB}" dt="2024-01-25T07:48:59.192" v="3630" actId="20577"/>
          <ac:spMkLst>
            <pc:docMk/>
            <pc:sldMk cId="1295280736" sldId="278"/>
            <ac:spMk id="2" creationId="{F6CF4444-A201-C020-B401-FA6536D6DF50}"/>
          </ac:spMkLst>
        </pc:spChg>
        <pc:spChg chg="add del">
          <ac:chgData name="tanaboon tongbuasirilai" userId="3a6fbbe2-a5cd-4f36-96f1-1e3cf3325333" providerId="ADAL" clId="{52239CD1-260D-4F17-BF4C-C59681810ACB}" dt="2024-01-25T07:48:46.835" v="3612"/>
          <ac:spMkLst>
            <pc:docMk/>
            <pc:sldMk cId="1295280736" sldId="278"/>
            <ac:spMk id="16" creationId="{56E9B3E6-E277-4D68-BA48-9CB43FFBD6E2}"/>
          </ac:spMkLst>
        </pc:spChg>
        <pc:spChg chg="add del">
          <ac:chgData name="tanaboon tongbuasirilai" userId="3a6fbbe2-a5cd-4f36-96f1-1e3cf3325333" providerId="ADAL" clId="{52239CD1-260D-4F17-BF4C-C59681810ACB}" dt="2024-01-25T07:48:46.835" v="3612"/>
          <ac:spMkLst>
            <pc:docMk/>
            <pc:sldMk cId="1295280736" sldId="278"/>
            <ac:spMk id="23" creationId="{D5B0017B-2ECA-49AF-B397-DC140825DF8D}"/>
          </ac:spMkLst>
        </pc:spChg>
        <pc:grpChg chg="add del">
          <ac:chgData name="tanaboon tongbuasirilai" userId="3a6fbbe2-a5cd-4f36-96f1-1e3cf3325333" providerId="ADAL" clId="{52239CD1-260D-4F17-BF4C-C59681810ACB}" dt="2024-01-25T07:48:46.835" v="3612"/>
          <ac:grpSpMkLst>
            <pc:docMk/>
            <pc:sldMk cId="1295280736" sldId="278"/>
            <ac:grpSpMk id="18" creationId="{AE1C45F0-260A-458C-96ED-C1F6D2151219}"/>
          </ac:grpSpMkLst>
        </pc:grpChg>
        <pc:cxnChg chg="add del">
          <ac:chgData name="tanaboon tongbuasirilai" userId="3a6fbbe2-a5cd-4f36-96f1-1e3cf3325333" providerId="ADAL" clId="{52239CD1-260D-4F17-BF4C-C59681810ACB}" dt="2024-01-25T07:48:46.835" v="3612"/>
          <ac:cxnSpMkLst>
            <pc:docMk/>
            <pc:sldMk cId="1295280736" sldId="278"/>
            <ac:cxnSpMk id="25" creationId="{6CF1BAF6-AD41-4082-B212-8A1F9A2E8779}"/>
          </ac:cxnSpMkLst>
        </pc:cxnChg>
      </pc:sldChg>
      <pc:sldChg chg="addSp delSp modSp add del mod ord setBg delDesignElem">
        <pc:chgData name="tanaboon tongbuasirilai" userId="3a6fbbe2-a5cd-4f36-96f1-1e3cf3325333" providerId="ADAL" clId="{52239CD1-260D-4F17-BF4C-C59681810ACB}" dt="2024-01-19T05:40:42.256" v="192"/>
        <pc:sldMkLst>
          <pc:docMk/>
          <pc:sldMk cId="3947204468" sldId="291"/>
        </pc:sldMkLst>
        <pc:spChg chg="mod">
          <ac:chgData name="tanaboon tongbuasirilai" userId="3a6fbbe2-a5cd-4f36-96f1-1e3cf3325333" providerId="ADAL" clId="{52239CD1-260D-4F17-BF4C-C59681810ACB}" dt="2024-01-19T05:40:17.007" v="189" actId="1076"/>
          <ac:spMkLst>
            <pc:docMk/>
            <pc:sldMk cId="3947204468" sldId="291"/>
            <ac:spMk id="2" creationId="{F4A22443-CFC5-DDA4-00A1-4596A3E2D76D}"/>
          </ac:spMkLst>
        </pc:spChg>
        <pc:spChg chg="add mod">
          <ac:chgData name="tanaboon tongbuasirilai" userId="3a6fbbe2-a5cd-4f36-96f1-1e3cf3325333" providerId="ADAL" clId="{52239CD1-260D-4F17-BF4C-C59681810ACB}" dt="2024-01-19T05:40:01.423" v="186"/>
          <ac:spMkLst>
            <pc:docMk/>
            <pc:sldMk cId="3947204468" sldId="291"/>
            <ac:spMk id="3" creationId="{F933E3F1-1CB9-AA42-9536-9E20BF647EB4}"/>
          </ac:spMkLst>
        </pc:spChg>
        <pc:spChg chg="del">
          <ac:chgData name="tanaboon tongbuasirilai" userId="3a6fbbe2-a5cd-4f36-96f1-1e3cf3325333" providerId="ADAL" clId="{52239CD1-260D-4F17-BF4C-C59681810ACB}" dt="2024-01-19T05:39:49.284" v="184"/>
          <ac:spMkLst>
            <pc:docMk/>
            <pc:sldMk cId="3947204468" sldId="291"/>
            <ac:spMk id="2055" creationId="{D4771268-CB57-404A-9271-370EB28F6090}"/>
          </ac:spMkLst>
        </pc:spChg>
      </pc:sldChg>
      <pc:sldChg chg="del">
        <pc:chgData name="tanaboon tongbuasirilai" userId="3a6fbbe2-a5cd-4f36-96f1-1e3cf3325333" providerId="ADAL" clId="{52239CD1-260D-4F17-BF4C-C59681810ACB}" dt="2024-01-24T11:05:37.370" v="2933" actId="47"/>
        <pc:sldMkLst>
          <pc:docMk/>
          <pc:sldMk cId="2366643805" sldId="298"/>
        </pc:sldMkLst>
      </pc:sldChg>
      <pc:sldChg chg="del">
        <pc:chgData name="tanaboon tongbuasirilai" userId="3a6fbbe2-a5cd-4f36-96f1-1e3cf3325333" providerId="ADAL" clId="{52239CD1-260D-4F17-BF4C-C59681810ACB}" dt="2024-01-19T05:09:08.908" v="125" actId="47"/>
        <pc:sldMkLst>
          <pc:docMk/>
          <pc:sldMk cId="3172209106" sldId="299"/>
        </pc:sldMkLst>
      </pc:sldChg>
      <pc:sldChg chg="del">
        <pc:chgData name="tanaboon tongbuasirilai" userId="3a6fbbe2-a5cd-4f36-96f1-1e3cf3325333" providerId="ADAL" clId="{52239CD1-260D-4F17-BF4C-C59681810ACB}" dt="2024-01-19T05:09:08.908" v="125" actId="47"/>
        <pc:sldMkLst>
          <pc:docMk/>
          <pc:sldMk cId="3914441917" sldId="300"/>
        </pc:sldMkLst>
      </pc:sldChg>
      <pc:sldChg chg="del">
        <pc:chgData name="tanaboon tongbuasirilai" userId="3a6fbbe2-a5cd-4f36-96f1-1e3cf3325333" providerId="ADAL" clId="{52239CD1-260D-4F17-BF4C-C59681810ACB}" dt="2024-01-19T05:09:08.908" v="125" actId="47"/>
        <pc:sldMkLst>
          <pc:docMk/>
          <pc:sldMk cId="3574880007" sldId="301"/>
        </pc:sldMkLst>
      </pc:sldChg>
      <pc:sldChg chg="del">
        <pc:chgData name="tanaboon tongbuasirilai" userId="3a6fbbe2-a5cd-4f36-96f1-1e3cf3325333" providerId="ADAL" clId="{52239CD1-260D-4F17-BF4C-C59681810ACB}" dt="2024-01-19T05:09:08.908" v="125" actId="47"/>
        <pc:sldMkLst>
          <pc:docMk/>
          <pc:sldMk cId="2414283518" sldId="302"/>
        </pc:sldMkLst>
      </pc:sldChg>
      <pc:sldChg chg="del">
        <pc:chgData name="tanaboon tongbuasirilai" userId="3a6fbbe2-a5cd-4f36-96f1-1e3cf3325333" providerId="ADAL" clId="{52239CD1-260D-4F17-BF4C-C59681810ACB}" dt="2024-01-19T05:09:08.908" v="125" actId="47"/>
        <pc:sldMkLst>
          <pc:docMk/>
          <pc:sldMk cId="268808015" sldId="303"/>
        </pc:sldMkLst>
      </pc:sldChg>
      <pc:sldChg chg="del">
        <pc:chgData name="tanaboon tongbuasirilai" userId="3a6fbbe2-a5cd-4f36-96f1-1e3cf3325333" providerId="ADAL" clId="{52239CD1-260D-4F17-BF4C-C59681810ACB}" dt="2024-01-19T05:09:08.908" v="125" actId="47"/>
        <pc:sldMkLst>
          <pc:docMk/>
          <pc:sldMk cId="4120414603" sldId="304"/>
        </pc:sldMkLst>
      </pc:sldChg>
      <pc:sldChg chg="del">
        <pc:chgData name="tanaboon tongbuasirilai" userId="3a6fbbe2-a5cd-4f36-96f1-1e3cf3325333" providerId="ADAL" clId="{52239CD1-260D-4F17-BF4C-C59681810ACB}" dt="2024-01-19T05:09:08.908" v="125" actId="47"/>
        <pc:sldMkLst>
          <pc:docMk/>
          <pc:sldMk cId="2721942396" sldId="305"/>
        </pc:sldMkLst>
      </pc:sldChg>
      <pc:sldChg chg="del">
        <pc:chgData name="tanaboon tongbuasirilai" userId="3a6fbbe2-a5cd-4f36-96f1-1e3cf3325333" providerId="ADAL" clId="{52239CD1-260D-4F17-BF4C-C59681810ACB}" dt="2024-01-19T05:09:08.908" v="125" actId="47"/>
        <pc:sldMkLst>
          <pc:docMk/>
          <pc:sldMk cId="2600390951" sldId="306"/>
        </pc:sldMkLst>
      </pc:sldChg>
      <pc:sldChg chg="del">
        <pc:chgData name="tanaboon tongbuasirilai" userId="3a6fbbe2-a5cd-4f36-96f1-1e3cf3325333" providerId="ADAL" clId="{52239CD1-260D-4F17-BF4C-C59681810ACB}" dt="2024-01-19T05:09:08.908" v="125" actId="47"/>
        <pc:sldMkLst>
          <pc:docMk/>
          <pc:sldMk cId="2352444889" sldId="307"/>
        </pc:sldMkLst>
      </pc:sldChg>
      <pc:sldChg chg="del">
        <pc:chgData name="tanaboon tongbuasirilai" userId="3a6fbbe2-a5cd-4f36-96f1-1e3cf3325333" providerId="ADAL" clId="{52239CD1-260D-4F17-BF4C-C59681810ACB}" dt="2024-01-19T05:09:08.908" v="125" actId="47"/>
        <pc:sldMkLst>
          <pc:docMk/>
          <pc:sldMk cId="3831069314" sldId="308"/>
        </pc:sldMkLst>
      </pc:sldChg>
      <pc:sldChg chg="del">
        <pc:chgData name="tanaboon tongbuasirilai" userId="3a6fbbe2-a5cd-4f36-96f1-1e3cf3325333" providerId="ADAL" clId="{52239CD1-260D-4F17-BF4C-C59681810ACB}" dt="2024-01-19T05:09:08.908" v="125" actId="47"/>
        <pc:sldMkLst>
          <pc:docMk/>
          <pc:sldMk cId="1359998057" sldId="309"/>
        </pc:sldMkLst>
      </pc:sldChg>
      <pc:sldChg chg="del">
        <pc:chgData name="tanaboon tongbuasirilai" userId="3a6fbbe2-a5cd-4f36-96f1-1e3cf3325333" providerId="ADAL" clId="{52239CD1-260D-4F17-BF4C-C59681810ACB}" dt="2024-01-19T05:09:08.908" v="125" actId="47"/>
        <pc:sldMkLst>
          <pc:docMk/>
          <pc:sldMk cId="938651551" sldId="310"/>
        </pc:sldMkLst>
      </pc:sldChg>
      <pc:sldChg chg="del">
        <pc:chgData name="tanaboon tongbuasirilai" userId="3a6fbbe2-a5cd-4f36-96f1-1e3cf3325333" providerId="ADAL" clId="{52239CD1-260D-4F17-BF4C-C59681810ACB}" dt="2024-01-19T05:09:08.908" v="125" actId="47"/>
        <pc:sldMkLst>
          <pc:docMk/>
          <pc:sldMk cId="3116316528" sldId="311"/>
        </pc:sldMkLst>
      </pc:sldChg>
      <pc:sldChg chg="del">
        <pc:chgData name="tanaboon tongbuasirilai" userId="3a6fbbe2-a5cd-4f36-96f1-1e3cf3325333" providerId="ADAL" clId="{52239CD1-260D-4F17-BF4C-C59681810ACB}" dt="2024-01-19T05:09:08.908" v="125" actId="47"/>
        <pc:sldMkLst>
          <pc:docMk/>
          <pc:sldMk cId="682205416" sldId="312"/>
        </pc:sldMkLst>
      </pc:sldChg>
      <pc:sldChg chg="del">
        <pc:chgData name="tanaboon tongbuasirilai" userId="3a6fbbe2-a5cd-4f36-96f1-1e3cf3325333" providerId="ADAL" clId="{52239CD1-260D-4F17-BF4C-C59681810ACB}" dt="2024-01-19T05:09:08.908" v="125" actId="47"/>
        <pc:sldMkLst>
          <pc:docMk/>
          <pc:sldMk cId="372347057" sldId="313"/>
        </pc:sldMkLst>
      </pc:sldChg>
      <pc:sldChg chg="del">
        <pc:chgData name="tanaboon tongbuasirilai" userId="3a6fbbe2-a5cd-4f36-96f1-1e3cf3325333" providerId="ADAL" clId="{52239CD1-260D-4F17-BF4C-C59681810ACB}" dt="2024-01-19T05:09:08.908" v="125" actId="47"/>
        <pc:sldMkLst>
          <pc:docMk/>
          <pc:sldMk cId="3533746076" sldId="314"/>
        </pc:sldMkLst>
      </pc:sldChg>
      <pc:sldChg chg="del">
        <pc:chgData name="tanaboon tongbuasirilai" userId="3a6fbbe2-a5cd-4f36-96f1-1e3cf3325333" providerId="ADAL" clId="{52239CD1-260D-4F17-BF4C-C59681810ACB}" dt="2024-01-19T05:09:08.908" v="125" actId="47"/>
        <pc:sldMkLst>
          <pc:docMk/>
          <pc:sldMk cId="569649265" sldId="315"/>
        </pc:sldMkLst>
      </pc:sldChg>
      <pc:sldChg chg="addSp modSp new mod setBg">
        <pc:chgData name="tanaboon tongbuasirilai" userId="3a6fbbe2-a5cd-4f36-96f1-1e3cf3325333" providerId="ADAL" clId="{52239CD1-260D-4F17-BF4C-C59681810ACB}" dt="2024-01-19T05:59:11.437" v="474" actId="33524"/>
        <pc:sldMkLst>
          <pc:docMk/>
          <pc:sldMk cId="2245444676" sldId="316"/>
        </pc:sldMkLst>
        <pc:spChg chg="mod">
          <ac:chgData name="tanaboon tongbuasirilai" userId="3a6fbbe2-a5cd-4f36-96f1-1e3cf3325333" providerId="ADAL" clId="{52239CD1-260D-4F17-BF4C-C59681810ACB}" dt="2024-01-19T05:39:22.929" v="181" actId="26606"/>
          <ac:spMkLst>
            <pc:docMk/>
            <pc:sldMk cId="2245444676" sldId="316"/>
            <ac:spMk id="2" creationId="{01F88A7F-8FCB-5FB2-7A45-94F0923679C0}"/>
          </ac:spMkLst>
        </pc:spChg>
        <pc:spChg chg="mod">
          <ac:chgData name="tanaboon tongbuasirilai" userId="3a6fbbe2-a5cd-4f36-96f1-1e3cf3325333" providerId="ADAL" clId="{52239CD1-260D-4F17-BF4C-C59681810ACB}" dt="2024-01-19T05:59:11.437" v="474" actId="33524"/>
          <ac:spMkLst>
            <pc:docMk/>
            <pc:sldMk cId="2245444676" sldId="316"/>
            <ac:spMk id="3" creationId="{3F3512F9-B399-1294-5A0D-056B4C30C31E}"/>
          </ac:spMkLst>
        </pc:spChg>
        <pc:spChg chg="add">
          <ac:chgData name="tanaboon tongbuasirilai" userId="3a6fbbe2-a5cd-4f36-96f1-1e3cf3325333" providerId="ADAL" clId="{52239CD1-260D-4F17-BF4C-C59681810ACB}" dt="2024-01-19T05:39:22.929" v="181" actId="26606"/>
          <ac:spMkLst>
            <pc:docMk/>
            <pc:sldMk cId="2245444676" sldId="316"/>
            <ac:spMk id="10" creationId="{245A9F99-D9B1-4094-A2E2-B90AC1DB7B9C}"/>
          </ac:spMkLst>
        </pc:spChg>
        <pc:spChg chg="add">
          <ac:chgData name="tanaboon tongbuasirilai" userId="3a6fbbe2-a5cd-4f36-96f1-1e3cf3325333" providerId="ADAL" clId="{52239CD1-260D-4F17-BF4C-C59681810ACB}" dt="2024-01-19T05:39:22.929" v="181" actId="26606"/>
          <ac:spMkLst>
            <pc:docMk/>
            <pc:sldMk cId="2245444676" sldId="316"/>
            <ac:spMk id="12" creationId="{B7FAF607-473A-4A43-A23D-BBFF5C4117BB}"/>
          </ac:spMkLst>
        </pc:spChg>
        <pc:grpChg chg="add">
          <ac:chgData name="tanaboon tongbuasirilai" userId="3a6fbbe2-a5cd-4f36-96f1-1e3cf3325333" providerId="ADAL" clId="{52239CD1-260D-4F17-BF4C-C59681810ACB}" dt="2024-01-19T05:39:22.929" v="181" actId="26606"/>
          <ac:grpSpMkLst>
            <pc:docMk/>
            <pc:sldMk cId="2245444676" sldId="316"/>
            <ac:grpSpMk id="14" creationId="{C5F6476F-D303-44D3-B30F-1BA348F0F64A}"/>
          </ac:grpSpMkLst>
        </pc:grpChg>
        <pc:picChg chg="add">
          <ac:chgData name="tanaboon tongbuasirilai" userId="3a6fbbe2-a5cd-4f36-96f1-1e3cf3325333" providerId="ADAL" clId="{52239CD1-260D-4F17-BF4C-C59681810ACB}" dt="2024-01-19T05:39:22.929" v="181" actId="26606"/>
          <ac:picMkLst>
            <pc:docMk/>
            <pc:sldMk cId="2245444676" sldId="316"/>
            <ac:picMk id="7" creationId="{DA23E30F-0563-C89E-9479-6A4FAB83210C}"/>
          </ac:picMkLst>
        </pc:picChg>
      </pc:sldChg>
      <pc:sldChg chg="addSp delSp modSp new mod setBg">
        <pc:chgData name="tanaboon tongbuasirilai" userId="3a6fbbe2-a5cd-4f36-96f1-1e3cf3325333" providerId="ADAL" clId="{52239CD1-260D-4F17-BF4C-C59681810ACB}" dt="2024-01-24T14:39:55.056" v="3346" actId="14100"/>
        <pc:sldMkLst>
          <pc:docMk/>
          <pc:sldMk cId="636711849" sldId="317"/>
        </pc:sldMkLst>
        <pc:spChg chg="mod">
          <ac:chgData name="tanaboon tongbuasirilai" userId="3a6fbbe2-a5cd-4f36-96f1-1e3cf3325333" providerId="ADAL" clId="{52239CD1-260D-4F17-BF4C-C59681810ACB}" dt="2024-01-24T14:39:55.056" v="3346" actId="14100"/>
          <ac:spMkLst>
            <pc:docMk/>
            <pc:sldMk cId="636711849" sldId="317"/>
            <ac:spMk id="2" creationId="{405B47B1-62E1-EEC4-C768-6D5C5AC6F2BD}"/>
          </ac:spMkLst>
        </pc:spChg>
        <pc:spChg chg="del">
          <ac:chgData name="tanaboon tongbuasirilai" userId="3a6fbbe2-a5cd-4f36-96f1-1e3cf3325333" providerId="ADAL" clId="{52239CD1-260D-4F17-BF4C-C59681810ACB}" dt="2024-01-19T05:09:27.138" v="154" actId="478"/>
          <ac:spMkLst>
            <pc:docMk/>
            <pc:sldMk cId="636711849" sldId="317"/>
            <ac:spMk id="3" creationId="{AE04E068-616F-6855-3DB9-9D29550A0123}"/>
          </ac:spMkLst>
        </pc:spChg>
        <pc:spChg chg="add del">
          <ac:chgData name="tanaboon tongbuasirilai" userId="3a6fbbe2-a5cd-4f36-96f1-1e3cf3325333" providerId="ADAL" clId="{52239CD1-260D-4F17-BF4C-C59681810ACB}" dt="2024-01-19T05:09:31.178" v="156" actId="22"/>
          <ac:spMkLst>
            <pc:docMk/>
            <pc:sldMk cId="636711849" sldId="317"/>
            <ac:spMk id="5" creationId="{AE492154-2FB2-8762-B907-34BA333BB1C6}"/>
          </ac:spMkLst>
        </pc:spChg>
        <pc:spChg chg="add mod">
          <ac:chgData name="tanaboon tongbuasirilai" userId="3a6fbbe2-a5cd-4f36-96f1-1e3cf3325333" providerId="ADAL" clId="{52239CD1-260D-4F17-BF4C-C59681810ACB}" dt="2024-01-24T11:51:47.893" v="2949" actId="20577"/>
          <ac:spMkLst>
            <pc:docMk/>
            <pc:sldMk cId="636711849" sldId="317"/>
            <ac:spMk id="7" creationId="{07E83B07-953B-A32D-2E1D-171C31D94606}"/>
          </ac:spMkLst>
        </pc:spChg>
        <pc:spChg chg="add">
          <ac:chgData name="tanaboon tongbuasirilai" userId="3a6fbbe2-a5cd-4f36-96f1-1e3cf3325333" providerId="ADAL" clId="{52239CD1-260D-4F17-BF4C-C59681810ACB}" dt="2024-01-24T11:51:40.904" v="2946" actId="26606"/>
          <ac:spMkLst>
            <pc:docMk/>
            <pc:sldMk cId="636711849" sldId="317"/>
            <ac:spMk id="13" creationId="{F13C74B1-5B17-4795-BED0-7140497B445A}"/>
          </ac:spMkLst>
        </pc:spChg>
        <pc:spChg chg="add">
          <ac:chgData name="tanaboon tongbuasirilai" userId="3a6fbbe2-a5cd-4f36-96f1-1e3cf3325333" providerId="ADAL" clId="{52239CD1-260D-4F17-BF4C-C59681810ACB}" dt="2024-01-24T11:51:40.904" v="2946" actId="26606"/>
          <ac:spMkLst>
            <pc:docMk/>
            <pc:sldMk cId="636711849" sldId="317"/>
            <ac:spMk id="15" creationId="{D4974D33-8DC5-464E-8C6D-BE58F0669C17}"/>
          </ac:spMkLst>
        </pc:spChg>
        <pc:picChg chg="add">
          <ac:chgData name="tanaboon tongbuasirilai" userId="3a6fbbe2-a5cd-4f36-96f1-1e3cf3325333" providerId="ADAL" clId="{52239CD1-260D-4F17-BF4C-C59681810ACB}" dt="2024-01-24T11:51:40.904" v="2946" actId="26606"/>
          <ac:picMkLst>
            <pc:docMk/>
            <pc:sldMk cId="636711849" sldId="317"/>
            <ac:picMk id="9" creationId="{2D5DEFD1-E60D-8F79-F0C7-921A076118C9}"/>
          </ac:picMkLst>
        </pc:picChg>
      </pc:sldChg>
      <pc:sldChg chg="addSp delSp modSp new mod setBg">
        <pc:chgData name="tanaboon tongbuasirilai" userId="3a6fbbe2-a5cd-4f36-96f1-1e3cf3325333" providerId="ADAL" clId="{52239CD1-260D-4F17-BF4C-C59681810ACB}" dt="2024-01-19T06:23:17.353" v="486" actId="1076"/>
        <pc:sldMkLst>
          <pc:docMk/>
          <pc:sldMk cId="1016505770" sldId="318"/>
        </pc:sldMkLst>
        <pc:spChg chg="mod">
          <ac:chgData name="tanaboon tongbuasirilai" userId="3a6fbbe2-a5cd-4f36-96f1-1e3cf3325333" providerId="ADAL" clId="{52239CD1-260D-4F17-BF4C-C59681810ACB}" dt="2024-01-19T05:59:00.609" v="473" actId="26606"/>
          <ac:spMkLst>
            <pc:docMk/>
            <pc:sldMk cId="1016505770" sldId="318"/>
            <ac:spMk id="2" creationId="{BBA8B9CF-64AA-9C41-6EF0-4C09298AFE1D}"/>
          </ac:spMkLst>
        </pc:spChg>
        <pc:spChg chg="mod">
          <ac:chgData name="tanaboon tongbuasirilai" userId="3a6fbbe2-a5cd-4f36-96f1-1e3cf3325333" providerId="ADAL" clId="{52239CD1-260D-4F17-BF4C-C59681810ACB}" dt="2024-01-19T05:59:00.609" v="473" actId="26606"/>
          <ac:spMkLst>
            <pc:docMk/>
            <pc:sldMk cId="1016505770" sldId="318"/>
            <ac:spMk id="3" creationId="{3B6A9A60-0A86-5AB3-5889-B94A242D13DA}"/>
          </ac:spMkLst>
        </pc:spChg>
        <pc:spChg chg="add del">
          <ac:chgData name="tanaboon tongbuasirilai" userId="3a6fbbe2-a5cd-4f36-96f1-1e3cf3325333" providerId="ADAL" clId="{52239CD1-260D-4F17-BF4C-C59681810ACB}" dt="2024-01-19T06:23:07.157" v="477" actId="22"/>
          <ac:spMkLst>
            <pc:docMk/>
            <pc:sldMk cId="1016505770" sldId="318"/>
            <ac:spMk id="6" creationId="{B729826C-BF5C-CF43-A871-2B687103D49D}"/>
          </ac:spMkLst>
        </pc:spChg>
        <pc:spChg chg="add mod">
          <ac:chgData name="tanaboon tongbuasirilai" userId="3a6fbbe2-a5cd-4f36-96f1-1e3cf3325333" providerId="ADAL" clId="{52239CD1-260D-4F17-BF4C-C59681810ACB}" dt="2024-01-19T06:23:17.353" v="486" actId="1076"/>
          <ac:spMkLst>
            <pc:docMk/>
            <pc:sldMk cId="1016505770" sldId="318"/>
            <ac:spMk id="8" creationId="{671E0215-9AA1-B85A-0245-A6BDD7EBFD01}"/>
          </ac:spMkLst>
        </pc:spChg>
        <pc:spChg chg="add">
          <ac:chgData name="tanaboon tongbuasirilai" userId="3a6fbbe2-a5cd-4f36-96f1-1e3cf3325333" providerId="ADAL" clId="{52239CD1-260D-4F17-BF4C-C59681810ACB}" dt="2024-01-19T05:59:00.609" v="473" actId="26606"/>
          <ac:spMkLst>
            <pc:docMk/>
            <pc:sldMk cId="1016505770" sldId="318"/>
            <ac:spMk id="9" creationId="{2C61293E-6EBE-43EF-A52C-9BEBFD7679D4}"/>
          </ac:spMkLst>
        </pc:spChg>
        <pc:spChg chg="add">
          <ac:chgData name="tanaboon tongbuasirilai" userId="3a6fbbe2-a5cd-4f36-96f1-1e3cf3325333" providerId="ADAL" clId="{52239CD1-260D-4F17-BF4C-C59681810ACB}" dt="2024-01-19T05:59:00.609" v="473" actId="26606"/>
          <ac:spMkLst>
            <pc:docMk/>
            <pc:sldMk cId="1016505770" sldId="318"/>
            <ac:spMk id="11" creationId="{21540236-BFD5-4A9D-8840-4703E7F76825}"/>
          </ac:spMkLst>
        </pc:spChg>
        <pc:picChg chg="add">
          <ac:chgData name="tanaboon tongbuasirilai" userId="3a6fbbe2-a5cd-4f36-96f1-1e3cf3325333" providerId="ADAL" clId="{52239CD1-260D-4F17-BF4C-C59681810ACB}" dt="2024-01-19T05:59:00.609" v="473" actId="26606"/>
          <ac:picMkLst>
            <pc:docMk/>
            <pc:sldMk cId="1016505770" sldId="318"/>
            <ac:picMk id="5" creationId="{C7CA6BF9-8FF0-9DB0-6129-6B07704BC891}"/>
          </ac:picMkLst>
        </pc:picChg>
      </pc:sldChg>
      <pc:sldChg chg="addSp delSp modSp new mod setBg">
        <pc:chgData name="tanaboon tongbuasirilai" userId="3a6fbbe2-a5cd-4f36-96f1-1e3cf3325333" providerId="ADAL" clId="{52239CD1-260D-4F17-BF4C-C59681810ACB}" dt="2024-01-19T06:37:49.011" v="721" actId="20577"/>
        <pc:sldMkLst>
          <pc:docMk/>
          <pc:sldMk cId="2107955204" sldId="319"/>
        </pc:sldMkLst>
        <pc:spChg chg="mod">
          <ac:chgData name="tanaboon tongbuasirilai" userId="3a6fbbe2-a5cd-4f36-96f1-1e3cf3325333" providerId="ADAL" clId="{52239CD1-260D-4F17-BF4C-C59681810ACB}" dt="2024-01-19T06:33:20.760" v="502" actId="26606"/>
          <ac:spMkLst>
            <pc:docMk/>
            <pc:sldMk cId="2107955204" sldId="319"/>
            <ac:spMk id="2" creationId="{34476E3E-CDD7-C80A-02B2-E5C95EFB4AB2}"/>
          </ac:spMkLst>
        </pc:spChg>
        <pc:spChg chg="del">
          <ac:chgData name="tanaboon tongbuasirilai" userId="3a6fbbe2-a5cd-4f36-96f1-1e3cf3325333" providerId="ADAL" clId="{52239CD1-260D-4F17-BF4C-C59681810ACB}" dt="2024-01-19T06:33:11.609" v="499" actId="478"/>
          <ac:spMkLst>
            <pc:docMk/>
            <pc:sldMk cId="2107955204" sldId="319"/>
            <ac:spMk id="3" creationId="{7F6581A1-CD34-53BF-A80A-19B457794788}"/>
          </ac:spMkLst>
        </pc:spChg>
        <pc:spChg chg="add mod">
          <ac:chgData name="tanaboon tongbuasirilai" userId="3a6fbbe2-a5cd-4f36-96f1-1e3cf3325333" providerId="ADAL" clId="{52239CD1-260D-4F17-BF4C-C59681810ACB}" dt="2024-01-19T06:33:51.323" v="551" actId="13822"/>
          <ac:spMkLst>
            <pc:docMk/>
            <pc:sldMk cId="2107955204" sldId="319"/>
            <ac:spMk id="8" creationId="{0043B330-D650-A498-E151-FDD698C8D7D3}"/>
          </ac:spMkLst>
        </pc:spChg>
        <pc:spChg chg="add mod">
          <ac:chgData name="tanaboon tongbuasirilai" userId="3a6fbbe2-a5cd-4f36-96f1-1e3cf3325333" providerId="ADAL" clId="{52239CD1-260D-4F17-BF4C-C59681810ACB}" dt="2024-01-19T06:37:49.011" v="721" actId="20577"/>
          <ac:spMkLst>
            <pc:docMk/>
            <pc:sldMk cId="2107955204" sldId="319"/>
            <ac:spMk id="13" creationId="{29238C66-BF98-1E5B-09EA-C7F0E48DCC01}"/>
          </ac:spMkLst>
        </pc:spChg>
        <pc:spChg chg="add mod">
          <ac:chgData name="tanaboon tongbuasirilai" userId="3a6fbbe2-a5cd-4f36-96f1-1e3cf3325333" providerId="ADAL" clId="{52239CD1-260D-4F17-BF4C-C59681810ACB}" dt="2024-01-19T06:36:22.811" v="601"/>
          <ac:spMkLst>
            <pc:docMk/>
            <pc:sldMk cId="2107955204" sldId="319"/>
            <ac:spMk id="14" creationId="{6A68C8B0-FE96-D15F-206D-47D18A322571}"/>
          </ac:spMkLst>
        </pc:spChg>
        <pc:picChg chg="add mod">
          <ac:chgData name="tanaboon tongbuasirilai" userId="3a6fbbe2-a5cd-4f36-96f1-1e3cf3325333" providerId="ADAL" clId="{52239CD1-260D-4F17-BF4C-C59681810ACB}" dt="2024-01-19T06:33:30.124" v="504" actId="27614"/>
          <ac:picMkLst>
            <pc:docMk/>
            <pc:sldMk cId="2107955204" sldId="319"/>
            <ac:picMk id="5" creationId="{B2B07B10-7D9B-7BD3-ED2F-7790A567484A}"/>
          </ac:picMkLst>
        </pc:picChg>
        <pc:cxnChg chg="add mod">
          <ac:chgData name="tanaboon tongbuasirilai" userId="3a6fbbe2-a5cd-4f36-96f1-1e3cf3325333" providerId="ADAL" clId="{52239CD1-260D-4F17-BF4C-C59681810ACB}" dt="2024-01-19T06:33:58.371" v="552" actId="1582"/>
          <ac:cxnSpMkLst>
            <pc:docMk/>
            <pc:sldMk cId="2107955204" sldId="319"/>
            <ac:cxnSpMk id="7" creationId="{0CD5240E-B287-6AEB-90D6-E75DF3B2B808}"/>
          </ac:cxnSpMkLst>
        </pc:cxnChg>
        <pc:cxnChg chg="add">
          <ac:chgData name="tanaboon tongbuasirilai" userId="3a6fbbe2-a5cd-4f36-96f1-1e3cf3325333" providerId="ADAL" clId="{52239CD1-260D-4F17-BF4C-C59681810ACB}" dt="2024-01-19T06:33:20.760" v="502" actId="26606"/>
          <ac:cxnSpMkLst>
            <pc:docMk/>
            <pc:sldMk cId="2107955204" sldId="319"/>
            <ac:cxnSpMk id="10" creationId="{192712F8-36FA-35DF-0CE8-4098D93322A3}"/>
          </ac:cxnSpMkLst>
        </pc:cxnChg>
        <pc:cxnChg chg="add mod">
          <ac:chgData name="tanaboon tongbuasirilai" userId="3a6fbbe2-a5cd-4f36-96f1-1e3cf3325333" providerId="ADAL" clId="{52239CD1-260D-4F17-BF4C-C59681810ACB}" dt="2024-01-19T06:36:33.775" v="605" actId="14100"/>
          <ac:cxnSpMkLst>
            <pc:docMk/>
            <pc:sldMk cId="2107955204" sldId="319"/>
            <ac:cxnSpMk id="11" creationId="{436573F9-DC0F-88F4-585B-F926DC1FCE33}"/>
          </ac:cxnSpMkLst>
        </pc:cxnChg>
        <pc:cxnChg chg="add">
          <ac:chgData name="tanaboon tongbuasirilai" userId="3a6fbbe2-a5cd-4f36-96f1-1e3cf3325333" providerId="ADAL" clId="{52239CD1-260D-4F17-BF4C-C59681810ACB}" dt="2024-01-19T06:33:20.760" v="502" actId="26606"/>
          <ac:cxnSpMkLst>
            <pc:docMk/>
            <pc:sldMk cId="2107955204" sldId="319"/>
            <ac:cxnSpMk id="12" creationId="{AF9469B9-6468-5B6A-E832-8D4590388432}"/>
          </ac:cxnSpMkLst>
        </pc:cxnChg>
      </pc:sldChg>
      <pc:sldChg chg="addSp delSp modSp new mod ord">
        <pc:chgData name="tanaboon tongbuasirilai" userId="3a6fbbe2-a5cd-4f36-96f1-1e3cf3325333" providerId="ADAL" clId="{52239CD1-260D-4F17-BF4C-C59681810ACB}" dt="2024-01-24T03:26:56.699" v="1764"/>
        <pc:sldMkLst>
          <pc:docMk/>
          <pc:sldMk cId="1495713543" sldId="320"/>
        </pc:sldMkLst>
        <pc:spChg chg="mod">
          <ac:chgData name="tanaboon tongbuasirilai" userId="3a6fbbe2-a5cd-4f36-96f1-1e3cf3325333" providerId="ADAL" clId="{52239CD1-260D-4F17-BF4C-C59681810ACB}" dt="2024-01-19T06:43:37.807" v="779" actId="17032"/>
          <ac:spMkLst>
            <pc:docMk/>
            <pc:sldMk cId="1495713543" sldId="320"/>
            <ac:spMk id="2" creationId="{F99E1B02-F7E5-6222-36FF-CF39CD58FD08}"/>
          </ac:spMkLst>
        </pc:spChg>
        <pc:spChg chg="add del mod">
          <ac:chgData name="tanaboon tongbuasirilai" userId="3a6fbbe2-a5cd-4f36-96f1-1e3cf3325333" providerId="ADAL" clId="{52239CD1-260D-4F17-BF4C-C59681810ACB}" dt="2024-01-19T06:46:04.305" v="847" actId="20577"/>
          <ac:spMkLst>
            <pc:docMk/>
            <pc:sldMk cId="1495713543" sldId="320"/>
            <ac:spMk id="3" creationId="{842B1767-DAD7-393F-215D-319646C2B91A}"/>
          </ac:spMkLst>
        </pc:spChg>
        <pc:spChg chg="add mod">
          <ac:chgData name="tanaboon tongbuasirilai" userId="3a6fbbe2-a5cd-4f36-96f1-1e3cf3325333" providerId="ADAL" clId="{52239CD1-260D-4F17-BF4C-C59681810ACB}" dt="2024-01-19T06:40:30.746" v="726"/>
          <ac:spMkLst>
            <pc:docMk/>
            <pc:sldMk cId="1495713543" sldId="320"/>
            <ac:spMk id="4" creationId="{4CAF44AC-73DE-B884-CC9B-4E30BFE9FD0A}"/>
          </ac:spMkLst>
        </pc:spChg>
        <pc:spChg chg="add del">
          <ac:chgData name="tanaboon tongbuasirilai" userId="3a6fbbe2-a5cd-4f36-96f1-1e3cf3325333" providerId="ADAL" clId="{52239CD1-260D-4F17-BF4C-C59681810ACB}" dt="2024-01-19T06:42:16.785" v="768" actId="22"/>
          <ac:spMkLst>
            <pc:docMk/>
            <pc:sldMk cId="1495713543" sldId="320"/>
            <ac:spMk id="10" creationId="{068E931A-5719-915C-59B4-72F0D55E2588}"/>
          </ac:spMkLst>
        </pc:spChg>
        <pc:spChg chg="add mod">
          <ac:chgData name="tanaboon tongbuasirilai" userId="3a6fbbe2-a5cd-4f36-96f1-1e3cf3325333" providerId="ADAL" clId="{52239CD1-260D-4F17-BF4C-C59681810ACB}" dt="2024-01-19T06:42:24.412" v="774" actId="1076"/>
          <ac:spMkLst>
            <pc:docMk/>
            <pc:sldMk cId="1495713543" sldId="320"/>
            <ac:spMk id="12" creationId="{E3B7E922-7993-5EE9-D737-73B1273B1A20}"/>
          </ac:spMkLst>
        </pc:spChg>
        <pc:picChg chg="add del mod">
          <ac:chgData name="tanaboon tongbuasirilai" userId="3a6fbbe2-a5cd-4f36-96f1-1e3cf3325333" providerId="ADAL" clId="{52239CD1-260D-4F17-BF4C-C59681810ACB}" dt="2024-01-19T06:44:15.562" v="802" actId="478"/>
          <ac:picMkLst>
            <pc:docMk/>
            <pc:sldMk cId="1495713543" sldId="320"/>
            <ac:picMk id="6" creationId="{90BCA9A6-E013-31F2-48CB-587652826D4E}"/>
          </ac:picMkLst>
        </pc:picChg>
        <pc:picChg chg="add del mod">
          <ac:chgData name="tanaboon tongbuasirilai" userId="3a6fbbe2-a5cd-4f36-96f1-1e3cf3325333" providerId="ADAL" clId="{52239CD1-260D-4F17-BF4C-C59681810ACB}" dt="2024-01-19T06:45:37.121" v="841" actId="478"/>
          <ac:picMkLst>
            <pc:docMk/>
            <pc:sldMk cId="1495713543" sldId="320"/>
            <ac:picMk id="8" creationId="{7D5609F1-A616-5737-1BCF-074DEF557DE0}"/>
          </ac:picMkLst>
        </pc:picChg>
      </pc:sldChg>
      <pc:sldChg chg="addSp delSp modSp new mod ord">
        <pc:chgData name="tanaboon tongbuasirilai" userId="3a6fbbe2-a5cd-4f36-96f1-1e3cf3325333" providerId="ADAL" clId="{52239CD1-260D-4F17-BF4C-C59681810ACB}" dt="2024-01-19T12:41:23.289" v="1590"/>
        <pc:sldMkLst>
          <pc:docMk/>
          <pc:sldMk cId="339264090" sldId="321"/>
        </pc:sldMkLst>
        <pc:spChg chg="mod">
          <ac:chgData name="tanaboon tongbuasirilai" userId="3a6fbbe2-a5cd-4f36-96f1-1e3cf3325333" providerId="ADAL" clId="{52239CD1-260D-4F17-BF4C-C59681810ACB}" dt="2024-01-19T12:40:53.925" v="1588" actId="13822"/>
          <ac:spMkLst>
            <pc:docMk/>
            <pc:sldMk cId="339264090" sldId="321"/>
            <ac:spMk id="2" creationId="{A4356321-96AB-6A76-279E-5D689B16C14C}"/>
          </ac:spMkLst>
        </pc:spChg>
        <pc:spChg chg="del">
          <ac:chgData name="tanaboon tongbuasirilai" userId="3a6fbbe2-a5cd-4f36-96f1-1e3cf3325333" providerId="ADAL" clId="{52239CD1-260D-4F17-BF4C-C59681810ACB}" dt="2024-01-19T12:34:20.529" v="1514" actId="478"/>
          <ac:spMkLst>
            <pc:docMk/>
            <pc:sldMk cId="339264090" sldId="321"/>
            <ac:spMk id="3" creationId="{C17B3D49-2777-8664-4769-1CCF9E9BE31A}"/>
          </ac:spMkLst>
        </pc:spChg>
        <pc:spChg chg="add mod">
          <ac:chgData name="tanaboon tongbuasirilai" userId="3a6fbbe2-a5cd-4f36-96f1-1e3cf3325333" providerId="ADAL" clId="{52239CD1-260D-4F17-BF4C-C59681810ACB}" dt="2024-01-19T12:38:53.267" v="1564" actId="1076"/>
          <ac:spMkLst>
            <pc:docMk/>
            <pc:sldMk cId="339264090" sldId="321"/>
            <ac:spMk id="8" creationId="{AB42FE42-2018-B3E1-3CF6-A6D352F69150}"/>
          </ac:spMkLst>
        </pc:spChg>
        <pc:spChg chg="add mod">
          <ac:chgData name="tanaboon tongbuasirilai" userId="3a6fbbe2-a5cd-4f36-96f1-1e3cf3325333" providerId="ADAL" clId="{52239CD1-260D-4F17-BF4C-C59681810ACB}" dt="2024-01-19T12:38:55.347" v="1565" actId="1076"/>
          <ac:spMkLst>
            <pc:docMk/>
            <pc:sldMk cId="339264090" sldId="321"/>
            <ac:spMk id="9" creationId="{272C7567-5FB1-9E7F-B2D5-40CBCC09BA34}"/>
          </ac:spMkLst>
        </pc:spChg>
        <pc:spChg chg="add mod">
          <ac:chgData name="tanaboon tongbuasirilai" userId="3a6fbbe2-a5cd-4f36-96f1-1e3cf3325333" providerId="ADAL" clId="{52239CD1-260D-4F17-BF4C-C59681810ACB}" dt="2024-01-19T12:38:51.441" v="1563" actId="1076"/>
          <ac:spMkLst>
            <pc:docMk/>
            <pc:sldMk cId="339264090" sldId="321"/>
            <ac:spMk id="12" creationId="{65D7DEAA-452C-3A07-C9DC-1F502B1C7073}"/>
          </ac:spMkLst>
        </pc:spChg>
        <pc:spChg chg="add mod">
          <ac:chgData name="tanaboon tongbuasirilai" userId="3a6fbbe2-a5cd-4f36-96f1-1e3cf3325333" providerId="ADAL" clId="{52239CD1-260D-4F17-BF4C-C59681810ACB}" dt="2024-01-19T12:39:08.068" v="1587" actId="1076"/>
          <ac:spMkLst>
            <pc:docMk/>
            <pc:sldMk cId="339264090" sldId="321"/>
            <ac:spMk id="13" creationId="{FDD5530A-CF5F-AB9F-5651-A9192F50BF6B}"/>
          </ac:spMkLst>
        </pc:spChg>
        <pc:picChg chg="add mod">
          <ac:chgData name="tanaboon tongbuasirilai" userId="3a6fbbe2-a5cd-4f36-96f1-1e3cf3325333" providerId="ADAL" clId="{52239CD1-260D-4F17-BF4C-C59681810ACB}" dt="2024-01-19T12:34:51.942" v="1519" actId="1076"/>
          <ac:picMkLst>
            <pc:docMk/>
            <pc:sldMk cId="339264090" sldId="321"/>
            <ac:picMk id="5" creationId="{45A26540-A6B3-069D-4096-6DA384D619CF}"/>
          </ac:picMkLst>
        </pc:picChg>
        <pc:picChg chg="add mod">
          <ac:chgData name="tanaboon tongbuasirilai" userId="3a6fbbe2-a5cd-4f36-96f1-1e3cf3325333" providerId="ADAL" clId="{52239CD1-260D-4F17-BF4C-C59681810ACB}" dt="2024-01-19T12:38:16.366" v="1557" actId="1076"/>
          <ac:picMkLst>
            <pc:docMk/>
            <pc:sldMk cId="339264090" sldId="321"/>
            <ac:picMk id="7" creationId="{FE40E991-2470-C6C2-1E45-26DD4D8DF0FF}"/>
          </ac:picMkLst>
        </pc:picChg>
        <pc:picChg chg="add mod">
          <ac:chgData name="tanaboon tongbuasirilai" userId="3a6fbbe2-a5cd-4f36-96f1-1e3cf3325333" providerId="ADAL" clId="{52239CD1-260D-4F17-BF4C-C59681810ACB}" dt="2024-01-19T12:37:56.203" v="1553" actId="14861"/>
          <ac:picMkLst>
            <pc:docMk/>
            <pc:sldMk cId="339264090" sldId="321"/>
            <ac:picMk id="11" creationId="{913420B6-505A-029A-A69D-1739F3B55DBF}"/>
          </ac:picMkLst>
        </pc:picChg>
      </pc:sldChg>
      <pc:sldChg chg="addSp modSp new mod setBg">
        <pc:chgData name="tanaboon tongbuasirilai" userId="3a6fbbe2-a5cd-4f36-96f1-1e3cf3325333" providerId="ADAL" clId="{52239CD1-260D-4F17-BF4C-C59681810ACB}" dt="2024-01-19T10:51:20.134" v="897" actId="113"/>
        <pc:sldMkLst>
          <pc:docMk/>
          <pc:sldMk cId="2582658512" sldId="322"/>
        </pc:sldMkLst>
        <pc:spChg chg="mod">
          <ac:chgData name="tanaboon tongbuasirilai" userId="3a6fbbe2-a5cd-4f36-96f1-1e3cf3325333" providerId="ADAL" clId="{52239CD1-260D-4F17-BF4C-C59681810ACB}" dt="2024-01-19T10:51:13.375" v="895" actId="26606"/>
          <ac:spMkLst>
            <pc:docMk/>
            <pc:sldMk cId="2582658512" sldId="322"/>
            <ac:spMk id="2" creationId="{61E397B9-E82E-5D99-7351-9662B68C4786}"/>
          </ac:spMkLst>
        </pc:spChg>
        <pc:spChg chg="mod">
          <ac:chgData name="tanaboon tongbuasirilai" userId="3a6fbbe2-a5cd-4f36-96f1-1e3cf3325333" providerId="ADAL" clId="{52239CD1-260D-4F17-BF4C-C59681810ACB}" dt="2024-01-19T10:51:20.134" v="897" actId="113"/>
          <ac:spMkLst>
            <pc:docMk/>
            <pc:sldMk cId="2582658512" sldId="322"/>
            <ac:spMk id="3" creationId="{C58465EB-9B9C-670F-23A5-CE80682468AC}"/>
          </ac:spMkLst>
        </pc:spChg>
        <pc:spChg chg="add">
          <ac:chgData name="tanaboon tongbuasirilai" userId="3a6fbbe2-a5cd-4f36-96f1-1e3cf3325333" providerId="ADAL" clId="{52239CD1-260D-4F17-BF4C-C59681810ACB}" dt="2024-01-19T10:51:13.375" v="895" actId="26606"/>
          <ac:spMkLst>
            <pc:docMk/>
            <pc:sldMk cId="2582658512" sldId="322"/>
            <ac:spMk id="9" creationId="{9F7D5CDA-D291-4307-BF55-1381FED29634}"/>
          </ac:spMkLst>
        </pc:spChg>
        <pc:picChg chg="add">
          <ac:chgData name="tanaboon tongbuasirilai" userId="3a6fbbe2-a5cd-4f36-96f1-1e3cf3325333" providerId="ADAL" clId="{52239CD1-260D-4F17-BF4C-C59681810ACB}" dt="2024-01-19T10:51:13.375" v="895" actId="26606"/>
          <ac:picMkLst>
            <pc:docMk/>
            <pc:sldMk cId="2582658512" sldId="322"/>
            <ac:picMk id="5" creationId="{17413864-840D-2E9C-9273-5A0D4BEB523B}"/>
          </ac:picMkLst>
        </pc:picChg>
      </pc:sldChg>
      <pc:sldChg chg="addSp delSp modSp new mod">
        <pc:chgData name="tanaboon tongbuasirilai" userId="3a6fbbe2-a5cd-4f36-96f1-1e3cf3325333" providerId="ADAL" clId="{52239CD1-260D-4F17-BF4C-C59681810ACB}" dt="2024-01-19T11:23:56.815" v="1136" actId="1076"/>
        <pc:sldMkLst>
          <pc:docMk/>
          <pc:sldMk cId="4010765393" sldId="323"/>
        </pc:sldMkLst>
        <pc:spChg chg="mod">
          <ac:chgData name="tanaboon tongbuasirilai" userId="3a6fbbe2-a5cd-4f36-96f1-1e3cf3325333" providerId="ADAL" clId="{52239CD1-260D-4F17-BF4C-C59681810ACB}" dt="2024-01-19T11:04:46.821" v="930" actId="1076"/>
          <ac:spMkLst>
            <pc:docMk/>
            <pc:sldMk cId="4010765393" sldId="323"/>
            <ac:spMk id="2" creationId="{BB73B0A2-C3C3-0AB4-1F6F-D3AC6BD222E6}"/>
          </ac:spMkLst>
        </pc:spChg>
        <pc:spChg chg="del">
          <ac:chgData name="tanaboon tongbuasirilai" userId="3a6fbbe2-a5cd-4f36-96f1-1e3cf3325333" providerId="ADAL" clId="{52239CD1-260D-4F17-BF4C-C59681810ACB}" dt="2024-01-19T11:03:46.466" v="915" actId="478"/>
          <ac:spMkLst>
            <pc:docMk/>
            <pc:sldMk cId="4010765393" sldId="323"/>
            <ac:spMk id="3" creationId="{E645D062-E481-AA92-C93A-8F0EE485FC85}"/>
          </ac:spMkLst>
        </pc:spChg>
        <pc:spChg chg="add mod ord">
          <ac:chgData name="tanaboon tongbuasirilai" userId="3a6fbbe2-a5cd-4f36-96f1-1e3cf3325333" providerId="ADAL" clId="{52239CD1-260D-4F17-BF4C-C59681810ACB}" dt="2024-01-19T11:14:26.134" v="950" actId="1076"/>
          <ac:spMkLst>
            <pc:docMk/>
            <pc:sldMk cId="4010765393" sldId="323"/>
            <ac:spMk id="4" creationId="{69CA5A34-A222-DC64-B1C6-8CFE3917E1FB}"/>
          </ac:spMkLst>
        </pc:spChg>
        <pc:spChg chg="add mod">
          <ac:chgData name="tanaboon tongbuasirilai" userId="3a6fbbe2-a5cd-4f36-96f1-1e3cf3325333" providerId="ADAL" clId="{52239CD1-260D-4F17-BF4C-C59681810ACB}" dt="2024-01-19T11:14:26.134" v="950" actId="1076"/>
          <ac:spMkLst>
            <pc:docMk/>
            <pc:sldMk cId="4010765393" sldId="323"/>
            <ac:spMk id="5" creationId="{2EEC11AC-3C62-5BEB-CC44-76B264139E58}"/>
          </ac:spMkLst>
        </pc:spChg>
        <pc:spChg chg="add mod">
          <ac:chgData name="tanaboon tongbuasirilai" userId="3a6fbbe2-a5cd-4f36-96f1-1e3cf3325333" providerId="ADAL" clId="{52239CD1-260D-4F17-BF4C-C59681810ACB}" dt="2024-01-19T11:20:26.975" v="998" actId="1076"/>
          <ac:spMkLst>
            <pc:docMk/>
            <pc:sldMk cId="4010765393" sldId="323"/>
            <ac:spMk id="12" creationId="{A58B0C91-DA2B-75FF-0E39-3FE472D1EF4E}"/>
          </ac:spMkLst>
        </pc:spChg>
        <pc:spChg chg="add mod">
          <ac:chgData name="tanaboon tongbuasirilai" userId="3a6fbbe2-a5cd-4f36-96f1-1e3cf3325333" providerId="ADAL" clId="{52239CD1-260D-4F17-BF4C-C59681810ACB}" dt="2024-01-19T11:23:56.815" v="1136" actId="1076"/>
          <ac:spMkLst>
            <pc:docMk/>
            <pc:sldMk cId="4010765393" sldId="323"/>
            <ac:spMk id="13" creationId="{E02B27C8-6568-4F7F-5C3D-2C76DD273F7F}"/>
          </ac:spMkLst>
        </pc:spChg>
        <pc:picChg chg="add mod">
          <ac:chgData name="tanaboon tongbuasirilai" userId="3a6fbbe2-a5cd-4f36-96f1-1e3cf3325333" providerId="ADAL" clId="{52239CD1-260D-4F17-BF4C-C59681810ACB}" dt="2024-01-19T11:21:43.985" v="1078" actId="1076"/>
          <ac:picMkLst>
            <pc:docMk/>
            <pc:sldMk cId="4010765393" sldId="323"/>
            <ac:picMk id="7" creationId="{C94BF80B-5985-DDE1-D913-40A63A187B0D}"/>
          </ac:picMkLst>
        </pc:picChg>
        <pc:picChg chg="add del mod">
          <ac:chgData name="tanaboon tongbuasirilai" userId="3a6fbbe2-a5cd-4f36-96f1-1e3cf3325333" providerId="ADAL" clId="{52239CD1-260D-4F17-BF4C-C59681810ACB}" dt="2024-01-19T11:21:43.985" v="1078" actId="1076"/>
          <ac:picMkLst>
            <pc:docMk/>
            <pc:sldMk cId="4010765393" sldId="323"/>
            <ac:picMk id="9" creationId="{E59E739C-ED42-80C5-D8EB-F72997C9A048}"/>
          </ac:picMkLst>
        </pc:picChg>
        <pc:picChg chg="add mod">
          <ac:chgData name="tanaboon tongbuasirilai" userId="3a6fbbe2-a5cd-4f36-96f1-1e3cf3325333" providerId="ADAL" clId="{52239CD1-260D-4F17-BF4C-C59681810ACB}" dt="2024-01-19T11:20:36.957" v="1000" actId="1076"/>
          <ac:picMkLst>
            <pc:docMk/>
            <pc:sldMk cId="4010765393" sldId="323"/>
            <ac:picMk id="11" creationId="{B0F59640-A40F-CC6B-4BCE-23226495868F}"/>
          </ac:picMkLst>
        </pc:picChg>
      </pc:sldChg>
      <pc:sldChg chg="addSp delSp modSp new mod">
        <pc:chgData name="tanaboon tongbuasirilai" userId="3a6fbbe2-a5cd-4f36-96f1-1e3cf3325333" providerId="ADAL" clId="{52239CD1-260D-4F17-BF4C-C59681810ACB}" dt="2024-01-19T12:41:43.068" v="1629" actId="1076"/>
        <pc:sldMkLst>
          <pc:docMk/>
          <pc:sldMk cId="1871790898" sldId="324"/>
        </pc:sldMkLst>
        <pc:spChg chg="mod">
          <ac:chgData name="tanaboon tongbuasirilai" userId="3a6fbbe2-a5cd-4f36-96f1-1e3cf3325333" providerId="ADAL" clId="{52239CD1-260D-4F17-BF4C-C59681810ACB}" dt="2024-01-19T11:23:51.111" v="1133" actId="20577"/>
          <ac:spMkLst>
            <pc:docMk/>
            <pc:sldMk cId="1871790898" sldId="324"/>
            <ac:spMk id="2" creationId="{A086C017-568B-DB40-37A2-67E92691F1F5}"/>
          </ac:spMkLst>
        </pc:spChg>
        <pc:spChg chg="del">
          <ac:chgData name="tanaboon tongbuasirilai" userId="3a6fbbe2-a5cd-4f36-96f1-1e3cf3325333" providerId="ADAL" clId="{52239CD1-260D-4F17-BF4C-C59681810ACB}" dt="2024-01-19T11:23:53.983" v="1134" actId="478"/>
          <ac:spMkLst>
            <pc:docMk/>
            <pc:sldMk cId="1871790898" sldId="324"/>
            <ac:spMk id="3" creationId="{AAFC14CF-56DB-0D48-9CD5-D58FF84042D7}"/>
          </ac:spMkLst>
        </pc:spChg>
        <pc:spChg chg="add mod">
          <ac:chgData name="tanaboon tongbuasirilai" userId="3a6fbbe2-a5cd-4f36-96f1-1e3cf3325333" providerId="ADAL" clId="{52239CD1-260D-4F17-BF4C-C59681810ACB}" dt="2024-01-19T12:41:37.864" v="1627" actId="1037"/>
          <ac:spMkLst>
            <pc:docMk/>
            <pc:sldMk cId="1871790898" sldId="324"/>
            <ac:spMk id="4" creationId="{211B4C78-D208-D513-C97F-B4F176CB13FC}"/>
          </ac:spMkLst>
        </pc:spChg>
        <pc:spChg chg="add mod">
          <ac:chgData name="tanaboon tongbuasirilai" userId="3a6fbbe2-a5cd-4f36-96f1-1e3cf3325333" providerId="ADAL" clId="{52239CD1-260D-4F17-BF4C-C59681810ACB}" dt="2024-01-19T12:41:37.864" v="1627" actId="1037"/>
          <ac:spMkLst>
            <pc:docMk/>
            <pc:sldMk cId="1871790898" sldId="324"/>
            <ac:spMk id="5" creationId="{077E8D60-12DD-2CA1-1959-858339918BE0}"/>
          </ac:spMkLst>
        </pc:spChg>
        <pc:grpChg chg="add mod">
          <ac:chgData name="tanaboon tongbuasirilai" userId="3a6fbbe2-a5cd-4f36-96f1-1e3cf3325333" providerId="ADAL" clId="{52239CD1-260D-4F17-BF4C-C59681810ACB}" dt="2024-01-19T12:41:37.864" v="1627" actId="1037"/>
          <ac:grpSpMkLst>
            <pc:docMk/>
            <pc:sldMk cId="1871790898" sldId="324"/>
            <ac:grpSpMk id="36" creationId="{E50D909E-33C5-A528-AC60-DBB9AD623C14}"/>
          </ac:grpSpMkLst>
        </pc:grpChg>
        <pc:picChg chg="add mod">
          <ac:chgData name="tanaboon tongbuasirilai" userId="3a6fbbe2-a5cd-4f36-96f1-1e3cf3325333" providerId="ADAL" clId="{52239CD1-260D-4F17-BF4C-C59681810ACB}" dt="2024-01-19T12:41:43.068" v="1629" actId="1076"/>
          <ac:picMkLst>
            <pc:docMk/>
            <pc:sldMk cId="1871790898" sldId="324"/>
            <ac:picMk id="38" creationId="{C589EE06-30F3-FAA5-D484-729E7ECF8AF8}"/>
          </ac:picMkLst>
        </pc:picChg>
        <pc:cxnChg chg="add mod">
          <ac:chgData name="tanaboon tongbuasirilai" userId="3a6fbbe2-a5cd-4f36-96f1-1e3cf3325333" providerId="ADAL" clId="{52239CD1-260D-4F17-BF4C-C59681810ACB}" dt="2024-01-19T12:41:37.864" v="1627" actId="1037"/>
          <ac:cxnSpMkLst>
            <pc:docMk/>
            <pc:sldMk cId="1871790898" sldId="324"/>
            <ac:cxnSpMk id="7" creationId="{D163F0EF-AF72-FE15-F450-770895891FB7}"/>
          </ac:cxnSpMkLst>
        </pc:cxnChg>
        <pc:cxnChg chg="add mod">
          <ac:chgData name="tanaboon tongbuasirilai" userId="3a6fbbe2-a5cd-4f36-96f1-1e3cf3325333" providerId="ADAL" clId="{52239CD1-260D-4F17-BF4C-C59681810ACB}" dt="2024-01-19T12:41:37.864" v="1627" actId="1037"/>
          <ac:cxnSpMkLst>
            <pc:docMk/>
            <pc:sldMk cId="1871790898" sldId="324"/>
            <ac:cxnSpMk id="8" creationId="{E9C9955C-438F-223B-3C0F-247825E5B87C}"/>
          </ac:cxnSpMkLst>
        </pc:cxnChg>
        <pc:cxnChg chg="add del mod">
          <ac:chgData name="tanaboon tongbuasirilai" userId="3a6fbbe2-a5cd-4f36-96f1-1e3cf3325333" providerId="ADAL" clId="{52239CD1-260D-4F17-BF4C-C59681810ACB}" dt="2024-01-19T11:25:20.265" v="1355" actId="478"/>
          <ac:cxnSpMkLst>
            <pc:docMk/>
            <pc:sldMk cId="1871790898" sldId="324"/>
            <ac:cxnSpMk id="9" creationId="{1476689A-C8DE-CD41-0D4E-2DAD117C5C9A}"/>
          </ac:cxnSpMkLst>
        </pc:cxnChg>
        <pc:cxnChg chg="add mod">
          <ac:chgData name="tanaboon tongbuasirilai" userId="3a6fbbe2-a5cd-4f36-96f1-1e3cf3325333" providerId="ADAL" clId="{52239CD1-260D-4F17-BF4C-C59681810ACB}" dt="2024-01-19T12:41:37.864" v="1627" actId="1037"/>
          <ac:cxnSpMkLst>
            <pc:docMk/>
            <pc:sldMk cId="1871790898" sldId="324"/>
            <ac:cxnSpMk id="10" creationId="{0AF1754B-719E-DA81-9B34-22597D13050B}"/>
          </ac:cxnSpMkLst>
        </pc:cxnChg>
        <pc:cxnChg chg="add mod">
          <ac:chgData name="tanaboon tongbuasirilai" userId="3a6fbbe2-a5cd-4f36-96f1-1e3cf3325333" providerId="ADAL" clId="{52239CD1-260D-4F17-BF4C-C59681810ACB}" dt="2024-01-19T12:41:37.864" v="1627" actId="1037"/>
          <ac:cxnSpMkLst>
            <pc:docMk/>
            <pc:sldMk cId="1871790898" sldId="324"/>
            <ac:cxnSpMk id="11" creationId="{A40CDF63-C77A-B72D-5B0F-7FFDD8FDAB48}"/>
          </ac:cxnSpMkLst>
        </pc:cxnChg>
        <pc:cxnChg chg="add mod">
          <ac:chgData name="tanaboon tongbuasirilai" userId="3a6fbbe2-a5cd-4f36-96f1-1e3cf3325333" providerId="ADAL" clId="{52239CD1-260D-4F17-BF4C-C59681810ACB}" dt="2024-01-19T12:41:37.864" v="1627" actId="1037"/>
          <ac:cxnSpMkLst>
            <pc:docMk/>
            <pc:sldMk cId="1871790898" sldId="324"/>
            <ac:cxnSpMk id="12" creationId="{7A257EE8-0CF1-8E27-E6FC-24B1FA176E17}"/>
          </ac:cxnSpMkLst>
        </pc:cxnChg>
        <pc:cxnChg chg="add mod">
          <ac:chgData name="tanaboon tongbuasirilai" userId="3a6fbbe2-a5cd-4f36-96f1-1e3cf3325333" providerId="ADAL" clId="{52239CD1-260D-4F17-BF4C-C59681810ACB}" dt="2024-01-19T12:41:37.864" v="1627" actId="1037"/>
          <ac:cxnSpMkLst>
            <pc:docMk/>
            <pc:sldMk cId="1871790898" sldId="324"/>
            <ac:cxnSpMk id="13" creationId="{B77C61D0-4E0B-D62E-C7CC-89C3BC1F0442}"/>
          </ac:cxnSpMkLst>
        </pc:cxnChg>
        <pc:cxnChg chg="add mod">
          <ac:chgData name="tanaboon tongbuasirilai" userId="3a6fbbe2-a5cd-4f36-96f1-1e3cf3325333" providerId="ADAL" clId="{52239CD1-260D-4F17-BF4C-C59681810ACB}" dt="2024-01-19T12:41:37.864" v="1627" actId="1037"/>
          <ac:cxnSpMkLst>
            <pc:docMk/>
            <pc:sldMk cId="1871790898" sldId="324"/>
            <ac:cxnSpMk id="14" creationId="{B6041639-56BD-9143-CD01-6AFE51236D4F}"/>
          </ac:cxnSpMkLst>
        </pc:cxnChg>
        <pc:cxnChg chg="add mod">
          <ac:chgData name="tanaboon tongbuasirilai" userId="3a6fbbe2-a5cd-4f36-96f1-1e3cf3325333" providerId="ADAL" clId="{52239CD1-260D-4F17-BF4C-C59681810ACB}" dt="2024-01-19T11:26:34.207" v="1451" actId="164"/>
          <ac:cxnSpMkLst>
            <pc:docMk/>
            <pc:sldMk cId="1871790898" sldId="324"/>
            <ac:cxnSpMk id="15" creationId="{F0BA23F1-C9AE-5952-970E-66057C8A55D4}"/>
          </ac:cxnSpMkLst>
        </pc:cxnChg>
        <pc:cxnChg chg="add mod">
          <ac:chgData name="tanaboon tongbuasirilai" userId="3a6fbbe2-a5cd-4f36-96f1-1e3cf3325333" providerId="ADAL" clId="{52239CD1-260D-4F17-BF4C-C59681810ACB}" dt="2024-01-19T11:26:34.207" v="1451" actId="164"/>
          <ac:cxnSpMkLst>
            <pc:docMk/>
            <pc:sldMk cId="1871790898" sldId="324"/>
            <ac:cxnSpMk id="16" creationId="{DDADA8C2-2E46-7DF1-1069-C5B782928635}"/>
          </ac:cxnSpMkLst>
        </pc:cxnChg>
        <pc:cxnChg chg="add mod">
          <ac:chgData name="tanaboon tongbuasirilai" userId="3a6fbbe2-a5cd-4f36-96f1-1e3cf3325333" providerId="ADAL" clId="{52239CD1-260D-4F17-BF4C-C59681810ACB}" dt="2024-01-19T11:26:34.207" v="1451" actId="164"/>
          <ac:cxnSpMkLst>
            <pc:docMk/>
            <pc:sldMk cId="1871790898" sldId="324"/>
            <ac:cxnSpMk id="17" creationId="{51C48B73-43A3-A767-0F69-6EECDB90127C}"/>
          </ac:cxnSpMkLst>
        </pc:cxnChg>
        <pc:cxnChg chg="add mod">
          <ac:chgData name="tanaboon tongbuasirilai" userId="3a6fbbe2-a5cd-4f36-96f1-1e3cf3325333" providerId="ADAL" clId="{52239CD1-260D-4F17-BF4C-C59681810ACB}" dt="2024-01-19T11:26:34.207" v="1451" actId="164"/>
          <ac:cxnSpMkLst>
            <pc:docMk/>
            <pc:sldMk cId="1871790898" sldId="324"/>
            <ac:cxnSpMk id="18" creationId="{A93CCD36-F26D-41DA-4301-CD2B16FC1547}"/>
          </ac:cxnSpMkLst>
        </pc:cxnChg>
        <pc:cxnChg chg="add mod">
          <ac:chgData name="tanaboon tongbuasirilai" userId="3a6fbbe2-a5cd-4f36-96f1-1e3cf3325333" providerId="ADAL" clId="{52239CD1-260D-4F17-BF4C-C59681810ACB}" dt="2024-01-19T11:26:34.207" v="1451" actId="164"/>
          <ac:cxnSpMkLst>
            <pc:docMk/>
            <pc:sldMk cId="1871790898" sldId="324"/>
            <ac:cxnSpMk id="19" creationId="{C293D690-9B85-B386-EBD1-435812621EDF}"/>
          </ac:cxnSpMkLst>
        </pc:cxnChg>
        <pc:cxnChg chg="add mod">
          <ac:chgData name="tanaboon tongbuasirilai" userId="3a6fbbe2-a5cd-4f36-96f1-1e3cf3325333" providerId="ADAL" clId="{52239CD1-260D-4F17-BF4C-C59681810ACB}" dt="2024-01-19T11:26:34.207" v="1451" actId="164"/>
          <ac:cxnSpMkLst>
            <pc:docMk/>
            <pc:sldMk cId="1871790898" sldId="324"/>
            <ac:cxnSpMk id="20" creationId="{2C5C1F60-9E35-B33E-F653-70F02B7A3F38}"/>
          </ac:cxnSpMkLst>
        </pc:cxnChg>
        <pc:cxnChg chg="add mod">
          <ac:chgData name="tanaboon tongbuasirilai" userId="3a6fbbe2-a5cd-4f36-96f1-1e3cf3325333" providerId="ADAL" clId="{52239CD1-260D-4F17-BF4C-C59681810ACB}" dt="2024-01-19T11:26:34.207" v="1451" actId="164"/>
          <ac:cxnSpMkLst>
            <pc:docMk/>
            <pc:sldMk cId="1871790898" sldId="324"/>
            <ac:cxnSpMk id="21" creationId="{816A2CA5-1A04-14B4-39A4-38465CBF0F77}"/>
          </ac:cxnSpMkLst>
        </pc:cxnChg>
      </pc:sldChg>
      <pc:sldChg chg="addSp delSp modSp new mod setBg">
        <pc:chgData name="tanaboon tongbuasirilai" userId="3a6fbbe2-a5cd-4f36-96f1-1e3cf3325333" providerId="ADAL" clId="{52239CD1-260D-4F17-BF4C-C59681810ACB}" dt="2024-01-24T03:25:35.920" v="1760" actId="20577"/>
        <pc:sldMkLst>
          <pc:docMk/>
          <pc:sldMk cId="3333324296" sldId="325"/>
        </pc:sldMkLst>
        <pc:spChg chg="mod">
          <ac:chgData name="tanaboon tongbuasirilai" userId="3a6fbbe2-a5cd-4f36-96f1-1e3cf3325333" providerId="ADAL" clId="{52239CD1-260D-4F17-BF4C-C59681810ACB}" dt="2024-01-23T08:06:25.312" v="1702" actId="26606"/>
          <ac:spMkLst>
            <pc:docMk/>
            <pc:sldMk cId="3333324296" sldId="325"/>
            <ac:spMk id="2" creationId="{B4ABD8C9-2825-B5BF-B53F-D94CD84F6D63}"/>
          </ac:spMkLst>
        </pc:spChg>
        <pc:spChg chg="del">
          <ac:chgData name="tanaboon tongbuasirilai" userId="3a6fbbe2-a5cd-4f36-96f1-1e3cf3325333" providerId="ADAL" clId="{52239CD1-260D-4F17-BF4C-C59681810ACB}" dt="2024-01-23T08:05:10.388" v="1631" actId="478"/>
          <ac:spMkLst>
            <pc:docMk/>
            <pc:sldMk cId="3333324296" sldId="325"/>
            <ac:spMk id="3" creationId="{B5ADEC19-AFF4-9F89-C489-AB6874E7A74B}"/>
          </ac:spMkLst>
        </pc:spChg>
        <pc:spChg chg="add mod">
          <ac:chgData name="tanaboon tongbuasirilai" userId="3a6fbbe2-a5cd-4f36-96f1-1e3cf3325333" providerId="ADAL" clId="{52239CD1-260D-4F17-BF4C-C59681810ACB}" dt="2024-01-23T08:06:40.057" v="1707" actId="1076"/>
          <ac:spMkLst>
            <pc:docMk/>
            <pc:sldMk cId="3333324296" sldId="325"/>
            <ac:spMk id="6" creationId="{FEC1A50A-5DB0-DE33-4530-0CD73192BDA6}"/>
          </ac:spMkLst>
        </pc:spChg>
        <pc:spChg chg="add mod">
          <ac:chgData name="tanaboon tongbuasirilai" userId="3a6fbbe2-a5cd-4f36-96f1-1e3cf3325333" providerId="ADAL" clId="{52239CD1-260D-4F17-BF4C-C59681810ACB}" dt="2024-01-24T03:25:35.920" v="1760" actId="20577"/>
          <ac:spMkLst>
            <pc:docMk/>
            <pc:sldMk cId="3333324296" sldId="325"/>
            <ac:spMk id="7" creationId="{3F9151AB-B33F-512F-5CE0-A5E4CA4786F3}"/>
          </ac:spMkLst>
        </pc:spChg>
        <pc:spChg chg="add">
          <ac:chgData name="tanaboon tongbuasirilai" userId="3a6fbbe2-a5cd-4f36-96f1-1e3cf3325333" providerId="ADAL" clId="{52239CD1-260D-4F17-BF4C-C59681810ACB}" dt="2024-01-23T08:06:25.312" v="1702" actId="26606"/>
          <ac:spMkLst>
            <pc:docMk/>
            <pc:sldMk cId="3333324296" sldId="325"/>
            <ac:spMk id="10" creationId="{D12DDE76-C203-4047-9998-63900085B5E8}"/>
          </ac:spMkLst>
        </pc:spChg>
        <pc:picChg chg="add mod">
          <ac:chgData name="tanaboon tongbuasirilai" userId="3a6fbbe2-a5cd-4f36-96f1-1e3cf3325333" providerId="ADAL" clId="{52239CD1-260D-4F17-BF4C-C59681810ACB}" dt="2024-01-23T08:06:32.124" v="1704" actId="27614"/>
          <ac:picMkLst>
            <pc:docMk/>
            <pc:sldMk cId="3333324296" sldId="325"/>
            <ac:picMk id="5" creationId="{9C23ECE1-366B-0A8B-9F24-C14335EFEA2E}"/>
          </ac:picMkLst>
        </pc:picChg>
      </pc:sldChg>
      <pc:sldChg chg="addSp delSp modSp new mod setBg">
        <pc:chgData name="tanaboon tongbuasirilai" userId="3a6fbbe2-a5cd-4f36-96f1-1e3cf3325333" providerId="ADAL" clId="{52239CD1-260D-4F17-BF4C-C59681810ACB}" dt="2024-01-24T05:48:37.236" v="2182" actId="1076"/>
        <pc:sldMkLst>
          <pc:docMk/>
          <pc:sldMk cId="429857006" sldId="326"/>
        </pc:sldMkLst>
        <pc:spChg chg="mod">
          <ac:chgData name="tanaboon tongbuasirilai" userId="3a6fbbe2-a5cd-4f36-96f1-1e3cf3325333" providerId="ADAL" clId="{52239CD1-260D-4F17-BF4C-C59681810ACB}" dt="2024-01-24T05:45:53.592" v="2168" actId="26606"/>
          <ac:spMkLst>
            <pc:docMk/>
            <pc:sldMk cId="429857006" sldId="326"/>
            <ac:spMk id="2" creationId="{F86DC344-F4FF-5DEE-6251-422BA0059D57}"/>
          </ac:spMkLst>
        </pc:spChg>
        <pc:spChg chg="mod">
          <ac:chgData name="tanaboon tongbuasirilai" userId="3a6fbbe2-a5cd-4f36-96f1-1e3cf3325333" providerId="ADAL" clId="{52239CD1-260D-4F17-BF4C-C59681810ACB}" dt="2024-01-24T05:46:03.413" v="2171" actId="20577"/>
          <ac:spMkLst>
            <pc:docMk/>
            <pc:sldMk cId="429857006" sldId="326"/>
            <ac:spMk id="3" creationId="{03D28E8A-8A7F-9528-FB23-5B9708E179D0}"/>
          </ac:spMkLst>
        </pc:spChg>
        <pc:spChg chg="add">
          <ac:chgData name="tanaboon tongbuasirilai" userId="3a6fbbe2-a5cd-4f36-96f1-1e3cf3325333" providerId="ADAL" clId="{52239CD1-260D-4F17-BF4C-C59681810ACB}" dt="2024-01-24T05:45:53.592" v="2168" actId="26606"/>
          <ac:spMkLst>
            <pc:docMk/>
            <pc:sldMk cId="429857006" sldId="326"/>
            <ac:spMk id="10" creationId="{BACC6370-2D7E-4714-9D71-7542949D7D5D}"/>
          </ac:spMkLst>
        </pc:spChg>
        <pc:spChg chg="add">
          <ac:chgData name="tanaboon tongbuasirilai" userId="3a6fbbe2-a5cd-4f36-96f1-1e3cf3325333" providerId="ADAL" clId="{52239CD1-260D-4F17-BF4C-C59681810ACB}" dt="2024-01-24T05:45:53.592" v="2168" actId="26606"/>
          <ac:spMkLst>
            <pc:docMk/>
            <pc:sldMk cId="429857006" sldId="326"/>
            <ac:spMk id="12" creationId="{F68B3F68-107C-434F-AA38-110D5EA91B85}"/>
          </ac:spMkLst>
        </pc:spChg>
        <pc:spChg chg="add">
          <ac:chgData name="tanaboon tongbuasirilai" userId="3a6fbbe2-a5cd-4f36-96f1-1e3cf3325333" providerId="ADAL" clId="{52239CD1-260D-4F17-BF4C-C59681810ACB}" dt="2024-01-24T05:45:53.592" v="2168" actId="26606"/>
          <ac:spMkLst>
            <pc:docMk/>
            <pc:sldMk cId="429857006" sldId="326"/>
            <ac:spMk id="14" creationId="{AAD0DBB9-1A4B-4391-81D4-CB19F9AB918A}"/>
          </ac:spMkLst>
        </pc:spChg>
        <pc:spChg chg="add">
          <ac:chgData name="tanaboon tongbuasirilai" userId="3a6fbbe2-a5cd-4f36-96f1-1e3cf3325333" providerId="ADAL" clId="{52239CD1-260D-4F17-BF4C-C59681810ACB}" dt="2024-01-24T05:45:53.592" v="2168" actId="26606"/>
          <ac:spMkLst>
            <pc:docMk/>
            <pc:sldMk cId="429857006" sldId="326"/>
            <ac:spMk id="16" creationId="{063BBA22-50EA-4C4D-BE05-F1CE4E63AA56}"/>
          </ac:spMkLst>
        </pc:spChg>
        <pc:picChg chg="add del mod">
          <ac:chgData name="tanaboon tongbuasirilai" userId="3a6fbbe2-a5cd-4f36-96f1-1e3cf3325333" providerId="ADAL" clId="{52239CD1-260D-4F17-BF4C-C59681810ACB}" dt="2024-01-24T05:47:56.288" v="2179" actId="478"/>
          <ac:picMkLst>
            <pc:docMk/>
            <pc:sldMk cId="429857006" sldId="326"/>
            <ac:picMk id="5" creationId="{6AD599FC-D73C-F20E-3D45-7ABCF1B32C66}"/>
          </ac:picMkLst>
        </pc:picChg>
        <pc:picChg chg="add del">
          <ac:chgData name="tanaboon tongbuasirilai" userId="3a6fbbe2-a5cd-4f36-96f1-1e3cf3325333" providerId="ADAL" clId="{52239CD1-260D-4F17-BF4C-C59681810ACB}" dt="2024-01-24T05:46:38.327" v="2174" actId="478"/>
          <ac:picMkLst>
            <pc:docMk/>
            <pc:sldMk cId="429857006" sldId="326"/>
            <ac:picMk id="7" creationId="{E63B5D9A-1804-24BD-97BD-D6AA177E489C}"/>
          </ac:picMkLst>
        </pc:picChg>
        <pc:picChg chg="add mod">
          <ac:chgData name="tanaboon tongbuasirilai" userId="3a6fbbe2-a5cd-4f36-96f1-1e3cf3325333" providerId="ADAL" clId="{52239CD1-260D-4F17-BF4C-C59681810ACB}" dt="2024-01-24T05:48:37.236" v="2182" actId="1076"/>
          <ac:picMkLst>
            <pc:docMk/>
            <pc:sldMk cId="429857006" sldId="326"/>
            <ac:picMk id="9" creationId="{442315E8-767E-5CB2-97E4-D170A9AFBBD9}"/>
          </ac:picMkLst>
        </pc:picChg>
        <pc:picChg chg="add mod">
          <ac:chgData name="tanaboon tongbuasirilai" userId="3a6fbbe2-a5cd-4f36-96f1-1e3cf3325333" providerId="ADAL" clId="{52239CD1-260D-4F17-BF4C-C59681810ACB}" dt="2024-01-24T05:48:37.236" v="2182" actId="1076"/>
          <ac:picMkLst>
            <pc:docMk/>
            <pc:sldMk cId="429857006" sldId="326"/>
            <ac:picMk id="13" creationId="{B4812122-305C-C295-DEB2-20E9CEB18816}"/>
          </ac:picMkLst>
        </pc:picChg>
      </pc:sldChg>
      <pc:sldChg chg="addSp modSp new mod">
        <pc:chgData name="tanaboon tongbuasirilai" userId="3a6fbbe2-a5cd-4f36-96f1-1e3cf3325333" providerId="ADAL" clId="{52239CD1-260D-4F17-BF4C-C59681810ACB}" dt="2024-01-24T05:55:01.738" v="2284" actId="13822"/>
        <pc:sldMkLst>
          <pc:docMk/>
          <pc:sldMk cId="2728626285" sldId="327"/>
        </pc:sldMkLst>
        <pc:spChg chg="mod">
          <ac:chgData name="tanaboon tongbuasirilai" userId="3a6fbbe2-a5cd-4f36-96f1-1e3cf3325333" providerId="ADAL" clId="{52239CD1-260D-4F17-BF4C-C59681810ACB}" dt="2024-01-24T05:55:01.738" v="2284" actId="13822"/>
          <ac:spMkLst>
            <pc:docMk/>
            <pc:sldMk cId="2728626285" sldId="327"/>
            <ac:spMk id="2" creationId="{01FEB748-70DC-85D6-4591-30AC93869436}"/>
          </ac:spMkLst>
        </pc:spChg>
        <pc:spChg chg="mod">
          <ac:chgData name="tanaboon tongbuasirilai" userId="3a6fbbe2-a5cd-4f36-96f1-1e3cf3325333" providerId="ADAL" clId="{52239CD1-260D-4F17-BF4C-C59681810ACB}" dt="2024-01-24T05:50:33.841" v="2201" actId="113"/>
          <ac:spMkLst>
            <pc:docMk/>
            <pc:sldMk cId="2728626285" sldId="327"/>
            <ac:spMk id="3" creationId="{9988F0EE-2A2E-C118-4A30-8DA436237132}"/>
          </ac:spMkLst>
        </pc:spChg>
        <pc:picChg chg="add mod">
          <ac:chgData name="tanaboon tongbuasirilai" userId="3a6fbbe2-a5cd-4f36-96f1-1e3cf3325333" providerId="ADAL" clId="{52239CD1-260D-4F17-BF4C-C59681810ACB}" dt="2024-01-24T05:51:24.367" v="2204" actId="1076"/>
          <ac:picMkLst>
            <pc:docMk/>
            <pc:sldMk cId="2728626285" sldId="327"/>
            <ac:picMk id="5" creationId="{02146B93-5191-8037-913C-EFF10CAB42C4}"/>
          </ac:picMkLst>
        </pc:picChg>
        <pc:picChg chg="add mod">
          <ac:chgData name="tanaboon tongbuasirilai" userId="3a6fbbe2-a5cd-4f36-96f1-1e3cf3325333" providerId="ADAL" clId="{52239CD1-260D-4F17-BF4C-C59681810ACB}" dt="2024-01-24T05:50:50.763" v="2203" actId="1076"/>
          <ac:picMkLst>
            <pc:docMk/>
            <pc:sldMk cId="2728626285" sldId="327"/>
            <ac:picMk id="7" creationId="{DE61D76D-B685-93F7-AB1A-BAB862DDA9D7}"/>
          </ac:picMkLst>
        </pc:picChg>
        <pc:picChg chg="add mod">
          <ac:chgData name="tanaboon tongbuasirilai" userId="3a6fbbe2-a5cd-4f36-96f1-1e3cf3325333" providerId="ADAL" clId="{52239CD1-260D-4F17-BF4C-C59681810ACB}" dt="2024-01-24T05:51:42.808" v="2206" actId="1076"/>
          <ac:picMkLst>
            <pc:docMk/>
            <pc:sldMk cId="2728626285" sldId="327"/>
            <ac:picMk id="9" creationId="{BA948EAD-2C60-2273-B611-15AFB93E591A}"/>
          </ac:picMkLst>
        </pc:picChg>
      </pc:sldChg>
      <pc:sldChg chg="addSp delSp modSp new mod">
        <pc:chgData name="tanaboon tongbuasirilai" userId="3a6fbbe2-a5cd-4f36-96f1-1e3cf3325333" providerId="ADAL" clId="{52239CD1-260D-4F17-BF4C-C59681810ACB}" dt="2024-01-24T06:08:42.715" v="2350" actId="13822"/>
        <pc:sldMkLst>
          <pc:docMk/>
          <pc:sldMk cId="92916688" sldId="328"/>
        </pc:sldMkLst>
        <pc:spChg chg="mod">
          <ac:chgData name="tanaboon tongbuasirilai" userId="3a6fbbe2-a5cd-4f36-96f1-1e3cf3325333" providerId="ADAL" clId="{52239CD1-260D-4F17-BF4C-C59681810ACB}" dt="2024-01-24T06:06:26.935" v="2294" actId="14100"/>
          <ac:spMkLst>
            <pc:docMk/>
            <pc:sldMk cId="92916688" sldId="328"/>
            <ac:spMk id="2" creationId="{5FAC1789-F6F5-15F9-0705-85F66032DD1A}"/>
          </ac:spMkLst>
        </pc:spChg>
        <pc:spChg chg="del">
          <ac:chgData name="tanaboon tongbuasirilai" userId="3a6fbbe2-a5cd-4f36-96f1-1e3cf3325333" providerId="ADAL" clId="{52239CD1-260D-4F17-BF4C-C59681810ACB}" dt="2024-01-24T06:05:37.454" v="2285" actId="478"/>
          <ac:spMkLst>
            <pc:docMk/>
            <pc:sldMk cId="92916688" sldId="328"/>
            <ac:spMk id="3" creationId="{4A65E4EE-BD8A-FAB0-DC46-6D92F5CA4A0D}"/>
          </ac:spMkLst>
        </pc:spChg>
        <pc:spChg chg="add">
          <ac:chgData name="tanaboon tongbuasirilai" userId="3a6fbbe2-a5cd-4f36-96f1-1e3cf3325333" providerId="ADAL" clId="{52239CD1-260D-4F17-BF4C-C59681810ACB}" dt="2024-01-24T06:06:36.316" v="2297" actId="11529"/>
          <ac:spMkLst>
            <pc:docMk/>
            <pc:sldMk cId="92916688" sldId="328"/>
            <ac:spMk id="8" creationId="{6770BF72-0C0E-4B50-C12F-27AC3F53F111}"/>
          </ac:spMkLst>
        </pc:spChg>
        <pc:spChg chg="add mod">
          <ac:chgData name="tanaboon tongbuasirilai" userId="3a6fbbe2-a5cd-4f36-96f1-1e3cf3325333" providerId="ADAL" clId="{52239CD1-260D-4F17-BF4C-C59681810ACB}" dt="2024-01-24T06:07:03.224" v="2326" actId="13822"/>
          <ac:spMkLst>
            <pc:docMk/>
            <pc:sldMk cId="92916688" sldId="328"/>
            <ac:spMk id="9" creationId="{10F6CEBF-14E2-A20C-AA54-F7FC027D0BA4}"/>
          </ac:spMkLst>
        </pc:spChg>
        <pc:spChg chg="add mod">
          <ac:chgData name="tanaboon tongbuasirilai" userId="3a6fbbe2-a5cd-4f36-96f1-1e3cf3325333" providerId="ADAL" clId="{52239CD1-260D-4F17-BF4C-C59681810ACB}" dt="2024-01-24T06:08:18.432" v="2332" actId="1076"/>
          <ac:spMkLst>
            <pc:docMk/>
            <pc:sldMk cId="92916688" sldId="328"/>
            <ac:spMk id="10" creationId="{597E3D0A-C7AC-C314-0150-C174533597FE}"/>
          </ac:spMkLst>
        </pc:spChg>
        <pc:spChg chg="add mod">
          <ac:chgData name="tanaboon tongbuasirilai" userId="3a6fbbe2-a5cd-4f36-96f1-1e3cf3325333" providerId="ADAL" clId="{52239CD1-260D-4F17-BF4C-C59681810ACB}" dt="2024-01-24T06:08:42.715" v="2350" actId="13822"/>
          <ac:spMkLst>
            <pc:docMk/>
            <pc:sldMk cId="92916688" sldId="328"/>
            <ac:spMk id="11" creationId="{7E15B6FA-2931-51D0-CBD6-04C6707297FE}"/>
          </ac:spMkLst>
        </pc:spChg>
        <pc:picChg chg="add mod">
          <ac:chgData name="tanaboon tongbuasirilai" userId="3a6fbbe2-a5cd-4f36-96f1-1e3cf3325333" providerId="ADAL" clId="{52239CD1-260D-4F17-BF4C-C59681810ACB}" dt="2024-01-24T06:06:32.767" v="2296" actId="1076"/>
          <ac:picMkLst>
            <pc:docMk/>
            <pc:sldMk cId="92916688" sldId="328"/>
            <ac:picMk id="5" creationId="{14AA82BB-84E9-72BB-7105-0D4CF1E47FDE}"/>
          </ac:picMkLst>
        </pc:picChg>
        <pc:picChg chg="add mod">
          <ac:chgData name="tanaboon tongbuasirilai" userId="3a6fbbe2-a5cd-4f36-96f1-1e3cf3325333" providerId="ADAL" clId="{52239CD1-260D-4F17-BF4C-C59681810ACB}" dt="2024-01-24T06:06:30.550" v="2295" actId="1076"/>
          <ac:picMkLst>
            <pc:docMk/>
            <pc:sldMk cId="92916688" sldId="328"/>
            <ac:picMk id="7" creationId="{E0AB10D5-AC54-28E8-C5C2-6DA90C515127}"/>
          </ac:picMkLst>
        </pc:picChg>
      </pc:sldChg>
      <pc:sldChg chg="addSp delSp modSp new mod setBg">
        <pc:chgData name="tanaboon tongbuasirilai" userId="3a6fbbe2-a5cd-4f36-96f1-1e3cf3325333" providerId="ADAL" clId="{52239CD1-260D-4F17-BF4C-C59681810ACB}" dt="2024-01-24T05:54:35.546" v="2283" actId="26606"/>
        <pc:sldMkLst>
          <pc:docMk/>
          <pc:sldMk cId="3577304863" sldId="329"/>
        </pc:sldMkLst>
        <pc:spChg chg="mod">
          <ac:chgData name="tanaboon tongbuasirilai" userId="3a6fbbe2-a5cd-4f36-96f1-1e3cf3325333" providerId="ADAL" clId="{52239CD1-260D-4F17-BF4C-C59681810ACB}" dt="2024-01-24T05:54:35.546" v="2283" actId="26606"/>
          <ac:spMkLst>
            <pc:docMk/>
            <pc:sldMk cId="3577304863" sldId="329"/>
            <ac:spMk id="2" creationId="{87D1592F-7AF6-54A6-9188-88A7C7F56489}"/>
          </ac:spMkLst>
        </pc:spChg>
        <pc:spChg chg="del">
          <ac:chgData name="tanaboon tongbuasirilai" userId="3a6fbbe2-a5cd-4f36-96f1-1e3cf3325333" providerId="ADAL" clId="{52239CD1-260D-4F17-BF4C-C59681810ACB}" dt="2024-01-24T05:52:27.944" v="2259" actId="478"/>
          <ac:spMkLst>
            <pc:docMk/>
            <pc:sldMk cId="3577304863" sldId="329"/>
            <ac:spMk id="3" creationId="{5F97D207-3BBC-1988-1897-267C3B40DACD}"/>
          </ac:spMkLst>
        </pc:spChg>
        <pc:spChg chg="add mod">
          <ac:chgData name="tanaboon tongbuasirilai" userId="3a6fbbe2-a5cd-4f36-96f1-1e3cf3325333" providerId="ADAL" clId="{52239CD1-260D-4F17-BF4C-C59681810ACB}" dt="2024-01-24T05:54:35.546" v="2283" actId="26606"/>
          <ac:spMkLst>
            <pc:docMk/>
            <pc:sldMk cId="3577304863" sldId="329"/>
            <ac:spMk id="9" creationId="{2D671168-8CCC-F9F4-132C-137181413BA0}"/>
          </ac:spMkLst>
        </pc:spChg>
        <pc:spChg chg="add mod">
          <ac:chgData name="tanaboon tongbuasirilai" userId="3a6fbbe2-a5cd-4f36-96f1-1e3cf3325333" providerId="ADAL" clId="{52239CD1-260D-4F17-BF4C-C59681810ACB}" dt="2024-01-24T05:54:35.546" v="2283" actId="26606"/>
          <ac:spMkLst>
            <pc:docMk/>
            <pc:sldMk cId="3577304863" sldId="329"/>
            <ac:spMk id="10" creationId="{698A1340-3956-C6A1-698A-9D705E1D7340}"/>
          </ac:spMkLst>
        </pc:spChg>
        <pc:spChg chg="add">
          <ac:chgData name="tanaboon tongbuasirilai" userId="3a6fbbe2-a5cd-4f36-96f1-1e3cf3325333" providerId="ADAL" clId="{52239CD1-260D-4F17-BF4C-C59681810ACB}" dt="2024-01-24T05:54:35.546" v="2283" actId="26606"/>
          <ac:spMkLst>
            <pc:docMk/>
            <pc:sldMk cId="3577304863" sldId="329"/>
            <ac:spMk id="17" creationId="{53B021B3-DE93-4AB7-8A18-CF5F1CED88B8}"/>
          </ac:spMkLst>
        </pc:spChg>
        <pc:spChg chg="add">
          <ac:chgData name="tanaboon tongbuasirilai" userId="3a6fbbe2-a5cd-4f36-96f1-1e3cf3325333" providerId="ADAL" clId="{52239CD1-260D-4F17-BF4C-C59681810ACB}" dt="2024-01-24T05:54:35.546" v="2283" actId="26606"/>
          <ac:spMkLst>
            <pc:docMk/>
            <pc:sldMk cId="3577304863" sldId="329"/>
            <ac:spMk id="19" creationId="{52D502E5-F6B4-4D58-B4AE-FC466FF15EE8}"/>
          </ac:spMkLst>
        </pc:spChg>
        <pc:spChg chg="add">
          <ac:chgData name="tanaboon tongbuasirilai" userId="3a6fbbe2-a5cd-4f36-96f1-1e3cf3325333" providerId="ADAL" clId="{52239CD1-260D-4F17-BF4C-C59681810ACB}" dt="2024-01-24T05:54:35.546" v="2283" actId="26606"/>
          <ac:spMkLst>
            <pc:docMk/>
            <pc:sldMk cId="3577304863" sldId="329"/>
            <ac:spMk id="21" creationId="{9DECDBF4-02B6-4BB4-B65B-B8107AD6A9E8}"/>
          </ac:spMkLst>
        </pc:spChg>
        <pc:picChg chg="add mod">
          <ac:chgData name="tanaboon tongbuasirilai" userId="3a6fbbe2-a5cd-4f36-96f1-1e3cf3325333" providerId="ADAL" clId="{52239CD1-260D-4F17-BF4C-C59681810ACB}" dt="2024-01-24T05:54:35.546" v="2283" actId="26606"/>
          <ac:picMkLst>
            <pc:docMk/>
            <pc:sldMk cId="3577304863" sldId="329"/>
            <ac:picMk id="5" creationId="{565C8817-9096-CDDE-97A1-4769BD6BF774}"/>
          </ac:picMkLst>
        </pc:picChg>
        <pc:picChg chg="add mod">
          <ac:chgData name="tanaboon tongbuasirilai" userId="3a6fbbe2-a5cd-4f36-96f1-1e3cf3325333" providerId="ADAL" clId="{52239CD1-260D-4F17-BF4C-C59681810ACB}" dt="2024-01-24T05:54:35.546" v="2283" actId="26606"/>
          <ac:picMkLst>
            <pc:docMk/>
            <pc:sldMk cId="3577304863" sldId="329"/>
            <ac:picMk id="7" creationId="{C6271E83-7EAD-08E3-F54D-C5C3CBD22B03}"/>
          </ac:picMkLst>
        </pc:picChg>
        <pc:picChg chg="add mod">
          <ac:chgData name="tanaboon tongbuasirilai" userId="3a6fbbe2-a5cd-4f36-96f1-1e3cf3325333" providerId="ADAL" clId="{52239CD1-260D-4F17-BF4C-C59681810ACB}" dt="2024-01-24T05:54:35.546" v="2283" actId="26606"/>
          <ac:picMkLst>
            <pc:docMk/>
            <pc:sldMk cId="3577304863" sldId="329"/>
            <ac:picMk id="8" creationId="{9976659B-98E2-0CCF-AA01-35DD2598705D}"/>
          </ac:picMkLst>
        </pc:picChg>
        <pc:picChg chg="add mod">
          <ac:chgData name="tanaboon tongbuasirilai" userId="3a6fbbe2-a5cd-4f36-96f1-1e3cf3325333" providerId="ADAL" clId="{52239CD1-260D-4F17-BF4C-C59681810ACB}" dt="2024-01-24T05:54:35.546" v="2283" actId="26606"/>
          <ac:picMkLst>
            <pc:docMk/>
            <pc:sldMk cId="3577304863" sldId="329"/>
            <ac:picMk id="12" creationId="{6B2A1CE9-F7C5-BC6A-C0B8-FCCB53EFFA35}"/>
          </ac:picMkLst>
        </pc:picChg>
      </pc:sldChg>
      <pc:sldChg chg="addSp delSp modSp new mod setBg">
        <pc:chgData name="tanaboon tongbuasirilai" userId="3a6fbbe2-a5cd-4f36-96f1-1e3cf3325333" providerId="ADAL" clId="{52239CD1-260D-4F17-BF4C-C59681810ACB}" dt="2024-01-24T06:12:09.400" v="2429" actId="20577"/>
        <pc:sldMkLst>
          <pc:docMk/>
          <pc:sldMk cId="3007648692" sldId="330"/>
        </pc:sldMkLst>
        <pc:spChg chg="mod">
          <ac:chgData name="tanaboon tongbuasirilai" userId="3a6fbbe2-a5cd-4f36-96f1-1e3cf3325333" providerId="ADAL" clId="{52239CD1-260D-4F17-BF4C-C59681810ACB}" dt="2024-01-24T06:12:09.400" v="2429" actId="20577"/>
          <ac:spMkLst>
            <pc:docMk/>
            <pc:sldMk cId="3007648692" sldId="330"/>
            <ac:spMk id="2" creationId="{AA26F849-6E17-2A01-F571-5B446CC834CA}"/>
          </ac:spMkLst>
        </pc:spChg>
        <pc:spChg chg="del mod">
          <ac:chgData name="tanaboon tongbuasirilai" userId="3a6fbbe2-a5cd-4f36-96f1-1e3cf3325333" providerId="ADAL" clId="{52239CD1-260D-4F17-BF4C-C59681810ACB}" dt="2024-01-24T06:09:44.654" v="2353" actId="478"/>
          <ac:spMkLst>
            <pc:docMk/>
            <pc:sldMk cId="3007648692" sldId="330"/>
            <ac:spMk id="3" creationId="{603B3BC1-C897-DD5F-80B9-F6A1928D0E69}"/>
          </ac:spMkLst>
        </pc:spChg>
        <pc:spChg chg="add mod">
          <ac:chgData name="tanaboon tongbuasirilai" userId="3a6fbbe2-a5cd-4f36-96f1-1e3cf3325333" providerId="ADAL" clId="{52239CD1-260D-4F17-BF4C-C59681810ACB}" dt="2024-01-24T06:11:23.179" v="2422" actId="14100"/>
          <ac:spMkLst>
            <pc:docMk/>
            <pc:sldMk cId="3007648692" sldId="330"/>
            <ac:spMk id="8" creationId="{F44FB559-B8B9-E738-DF38-BFCC5FC5A704}"/>
          </ac:spMkLst>
        </pc:spChg>
        <pc:spChg chg="add del">
          <ac:chgData name="tanaboon tongbuasirilai" userId="3a6fbbe2-a5cd-4f36-96f1-1e3cf3325333" providerId="ADAL" clId="{52239CD1-260D-4F17-BF4C-C59681810ACB}" dt="2024-01-24T06:10:58.854" v="2416" actId="26606"/>
          <ac:spMkLst>
            <pc:docMk/>
            <pc:sldMk cId="3007648692" sldId="330"/>
            <ac:spMk id="10" creationId="{93245F62-CCC4-49E4-B95B-EA6C1E790510}"/>
          </ac:spMkLst>
        </pc:spChg>
        <pc:spChg chg="add del">
          <ac:chgData name="tanaboon tongbuasirilai" userId="3a6fbbe2-a5cd-4f36-96f1-1e3cf3325333" providerId="ADAL" clId="{52239CD1-260D-4F17-BF4C-C59681810ACB}" dt="2024-01-24T06:10:58.854" v="2416" actId="26606"/>
          <ac:spMkLst>
            <pc:docMk/>
            <pc:sldMk cId="3007648692" sldId="330"/>
            <ac:spMk id="12" creationId="{E6C0DD6B-6AA3-448F-9B99-8386295BC1B4}"/>
          </ac:spMkLst>
        </pc:spChg>
        <pc:spChg chg="add">
          <ac:chgData name="tanaboon tongbuasirilai" userId="3a6fbbe2-a5cd-4f36-96f1-1e3cf3325333" providerId="ADAL" clId="{52239CD1-260D-4F17-BF4C-C59681810ACB}" dt="2024-01-24T06:10:58.854" v="2416" actId="26606"/>
          <ac:spMkLst>
            <pc:docMk/>
            <pc:sldMk cId="3007648692" sldId="330"/>
            <ac:spMk id="17" creationId="{D55CA618-78A6-47F6-B865-E9315164FB49}"/>
          </ac:spMkLst>
        </pc:spChg>
        <pc:spChg chg="add">
          <ac:chgData name="tanaboon tongbuasirilai" userId="3a6fbbe2-a5cd-4f36-96f1-1e3cf3325333" providerId="ADAL" clId="{52239CD1-260D-4F17-BF4C-C59681810ACB}" dt="2024-01-24T06:10:58.854" v="2416" actId="26606"/>
          <ac:spMkLst>
            <pc:docMk/>
            <pc:sldMk cId="3007648692" sldId="330"/>
            <ac:spMk id="23" creationId="{8ED94938-268E-4C0A-A08A-B3980C78BAEB}"/>
          </ac:spMkLst>
        </pc:spChg>
        <pc:grpChg chg="add">
          <ac:chgData name="tanaboon tongbuasirilai" userId="3a6fbbe2-a5cd-4f36-96f1-1e3cf3325333" providerId="ADAL" clId="{52239CD1-260D-4F17-BF4C-C59681810ACB}" dt="2024-01-24T06:10:58.854" v="2416" actId="26606"/>
          <ac:grpSpMkLst>
            <pc:docMk/>
            <pc:sldMk cId="3007648692" sldId="330"/>
            <ac:grpSpMk id="19" creationId="{B83D307E-DF68-43F8-97CE-0AAE950A7129}"/>
          </ac:grpSpMkLst>
        </pc:grpChg>
        <pc:picChg chg="add mod">
          <ac:chgData name="tanaboon tongbuasirilai" userId="3a6fbbe2-a5cd-4f36-96f1-1e3cf3325333" providerId="ADAL" clId="{52239CD1-260D-4F17-BF4C-C59681810ACB}" dt="2024-01-24T06:11:54.176" v="2426" actId="1582"/>
          <ac:picMkLst>
            <pc:docMk/>
            <pc:sldMk cId="3007648692" sldId="330"/>
            <ac:picMk id="5" creationId="{C72457A3-9B3A-150B-7A32-37B5D578AD20}"/>
          </ac:picMkLst>
        </pc:picChg>
        <pc:picChg chg="add mod">
          <ac:chgData name="tanaboon tongbuasirilai" userId="3a6fbbe2-a5cd-4f36-96f1-1e3cf3325333" providerId="ADAL" clId="{52239CD1-260D-4F17-BF4C-C59681810ACB}" dt="2024-01-24T06:11:59.116" v="2427" actId="1582"/>
          <ac:picMkLst>
            <pc:docMk/>
            <pc:sldMk cId="3007648692" sldId="330"/>
            <ac:picMk id="7" creationId="{730DF437-2174-F755-FE65-8357E19D4182}"/>
          </ac:picMkLst>
        </pc:picChg>
      </pc:sldChg>
      <pc:sldChg chg="addSp delSp modSp new mod setBg">
        <pc:chgData name="tanaboon tongbuasirilai" userId="3a6fbbe2-a5cd-4f36-96f1-1e3cf3325333" providerId="ADAL" clId="{52239CD1-260D-4F17-BF4C-C59681810ACB}" dt="2024-01-24T06:16:59.218" v="2538" actId="11529"/>
        <pc:sldMkLst>
          <pc:docMk/>
          <pc:sldMk cId="4085943829" sldId="331"/>
        </pc:sldMkLst>
        <pc:spChg chg="mod">
          <ac:chgData name="tanaboon tongbuasirilai" userId="3a6fbbe2-a5cd-4f36-96f1-1e3cf3325333" providerId="ADAL" clId="{52239CD1-260D-4F17-BF4C-C59681810ACB}" dt="2024-01-24T06:16:34.009" v="2527" actId="26606"/>
          <ac:spMkLst>
            <pc:docMk/>
            <pc:sldMk cId="4085943829" sldId="331"/>
            <ac:spMk id="2" creationId="{C3F57C92-501D-4A08-79DF-EAADD6522F14}"/>
          </ac:spMkLst>
        </pc:spChg>
        <pc:spChg chg="del">
          <ac:chgData name="tanaboon tongbuasirilai" userId="3a6fbbe2-a5cd-4f36-96f1-1e3cf3325333" providerId="ADAL" clId="{52239CD1-260D-4F17-BF4C-C59681810ACB}" dt="2024-01-24T06:14:16.712" v="2448" actId="478"/>
          <ac:spMkLst>
            <pc:docMk/>
            <pc:sldMk cId="4085943829" sldId="331"/>
            <ac:spMk id="3" creationId="{F4619A93-5DCD-56E9-7014-86A5870145E0}"/>
          </ac:spMkLst>
        </pc:spChg>
        <pc:spChg chg="add mod">
          <ac:chgData name="tanaboon tongbuasirilai" userId="3a6fbbe2-a5cd-4f36-96f1-1e3cf3325333" providerId="ADAL" clId="{52239CD1-260D-4F17-BF4C-C59681810ACB}" dt="2024-01-24T06:16:40.003" v="2532" actId="962"/>
          <ac:spMkLst>
            <pc:docMk/>
            <pc:sldMk cId="4085943829" sldId="331"/>
            <ac:spMk id="12" creationId="{800D20AA-F95C-F3B0-CC81-DDE2F646C099}"/>
          </ac:spMkLst>
        </pc:spChg>
        <pc:spChg chg="add mod">
          <ac:chgData name="tanaboon tongbuasirilai" userId="3a6fbbe2-a5cd-4f36-96f1-1e3cf3325333" providerId="ADAL" clId="{52239CD1-260D-4F17-BF4C-C59681810ACB}" dt="2024-01-24T06:16:43.599" v="2534" actId="207"/>
          <ac:spMkLst>
            <pc:docMk/>
            <pc:sldMk cId="4085943829" sldId="331"/>
            <ac:spMk id="13" creationId="{A4C2968E-45D9-7470-10D0-11EB44A1D513}"/>
          </ac:spMkLst>
        </pc:spChg>
        <pc:spChg chg="add mod">
          <ac:chgData name="tanaboon tongbuasirilai" userId="3a6fbbe2-a5cd-4f36-96f1-1e3cf3325333" providerId="ADAL" clId="{52239CD1-260D-4F17-BF4C-C59681810ACB}" dt="2024-01-24T06:16:45.874" v="2535" actId="207"/>
          <ac:spMkLst>
            <pc:docMk/>
            <pc:sldMk cId="4085943829" sldId="331"/>
            <ac:spMk id="14" creationId="{5DFBB4C6-6723-E3B5-437E-8223CC446418}"/>
          </ac:spMkLst>
        </pc:spChg>
        <pc:spChg chg="add">
          <ac:chgData name="tanaboon tongbuasirilai" userId="3a6fbbe2-a5cd-4f36-96f1-1e3cf3325333" providerId="ADAL" clId="{52239CD1-260D-4F17-BF4C-C59681810ACB}" dt="2024-01-24T06:16:34.009" v="2527" actId="26606"/>
          <ac:spMkLst>
            <pc:docMk/>
            <pc:sldMk cId="4085943829" sldId="331"/>
            <ac:spMk id="19" creationId="{BACC6370-2D7E-4714-9D71-7542949D7D5D}"/>
          </ac:spMkLst>
        </pc:spChg>
        <pc:spChg chg="add">
          <ac:chgData name="tanaboon tongbuasirilai" userId="3a6fbbe2-a5cd-4f36-96f1-1e3cf3325333" providerId="ADAL" clId="{52239CD1-260D-4F17-BF4C-C59681810ACB}" dt="2024-01-24T06:16:34.009" v="2527" actId="26606"/>
          <ac:spMkLst>
            <pc:docMk/>
            <pc:sldMk cId="4085943829" sldId="331"/>
            <ac:spMk id="21" creationId="{F68B3F68-107C-434F-AA38-110D5EA91B85}"/>
          </ac:spMkLst>
        </pc:spChg>
        <pc:spChg chg="add">
          <ac:chgData name="tanaboon tongbuasirilai" userId="3a6fbbe2-a5cd-4f36-96f1-1e3cf3325333" providerId="ADAL" clId="{52239CD1-260D-4F17-BF4C-C59681810ACB}" dt="2024-01-24T06:16:34.009" v="2527" actId="26606"/>
          <ac:spMkLst>
            <pc:docMk/>
            <pc:sldMk cId="4085943829" sldId="331"/>
            <ac:spMk id="23" creationId="{AAD0DBB9-1A4B-4391-81D4-CB19F9AB918A}"/>
          </ac:spMkLst>
        </pc:spChg>
        <pc:spChg chg="add">
          <ac:chgData name="tanaboon tongbuasirilai" userId="3a6fbbe2-a5cd-4f36-96f1-1e3cf3325333" providerId="ADAL" clId="{52239CD1-260D-4F17-BF4C-C59681810ACB}" dt="2024-01-24T06:16:34.009" v="2527" actId="26606"/>
          <ac:spMkLst>
            <pc:docMk/>
            <pc:sldMk cId="4085943829" sldId="331"/>
            <ac:spMk id="25" creationId="{063BBA22-50EA-4C4D-BE05-F1CE4E63AA56}"/>
          </ac:spMkLst>
        </pc:spChg>
        <pc:picChg chg="add mod">
          <ac:chgData name="tanaboon tongbuasirilai" userId="3a6fbbe2-a5cd-4f36-96f1-1e3cf3325333" providerId="ADAL" clId="{52239CD1-260D-4F17-BF4C-C59681810ACB}" dt="2024-01-24T06:16:52.255" v="2537" actId="1076"/>
          <ac:picMkLst>
            <pc:docMk/>
            <pc:sldMk cId="4085943829" sldId="331"/>
            <ac:picMk id="5" creationId="{44261E5E-5062-8318-F8CF-C6C2C228034F}"/>
          </ac:picMkLst>
        </pc:picChg>
        <pc:picChg chg="add mod">
          <ac:chgData name="tanaboon tongbuasirilai" userId="3a6fbbe2-a5cd-4f36-96f1-1e3cf3325333" providerId="ADAL" clId="{52239CD1-260D-4F17-BF4C-C59681810ACB}" dt="2024-01-24T06:16:34.009" v="2527" actId="26606"/>
          <ac:picMkLst>
            <pc:docMk/>
            <pc:sldMk cId="4085943829" sldId="331"/>
            <ac:picMk id="7" creationId="{21250633-9EB7-A723-8F22-069D659C1BF0}"/>
          </ac:picMkLst>
        </pc:picChg>
        <pc:picChg chg="add mod">
          <ac:chgData name="tanaboon tongbuasirilai" userId="3a6fbbe2-a5cd-4f36-96f1-1e3cf3325333" providerId="ADAL" clId="{52239CD1-260D-4F17-BF4C-C59681810ACB}" dt="2024-01-24T06:16:39.993" v="2529" actId="27614"/>
          <ac:picMkLst>
            <pc:docMk/>
            <pc:sldMk cId="4085943829" sldId="331"/>
            <ac:picMk id="9" creationId="{4A716CCC-FBD3-ABBC-378D-F26DF6D982D9}"/>
          </ac:picMkLst>
        </pc:picChg>
        <pc:picChg chg="add mod">
          <ac:chgData name="tanaboon tongbuasirilai" userId="3a6fbbe2-a5cd-4f36-96f1-1e3cf3325333" providerId="ADAL" clId="{52239CD1-260D-4F17-BF4C-C59681810ACB}" dt="2024-01-24T06:16:40.002" v="2531" actId="27614"/>
          <ac:picMkLst>
            <pc:docMk/>
            <pc:sldMk cId="4085943829" sldId="331"/>
            <ac:picMk id="11" creationId="{B13EA5B2-32AF-E1F1-02A0-3EC5BE4E8E66}"/>
          </ac:picMkLst>
        </pc:picChg>
        <pc:cxnChg chg="add">
          <ac:chgData name="tanaboon tongbuasirilai" userId="3a6fbbe2-a5cd-4f36-96f1-1e3cf3325333" providerId="ADAL" clId="{52239CD1-260D-4F17-BF4C-C59681810ACB}" dt="2024-01-24T06:16:59.218" v="2538" actId="11529"/>
          <ac:cxnSpMkLst>
            <pc:docMk/>
            <pc:sldMk cId="4085943829" sldId="331"/>
            <ac:cxnSpMk id="16" creationId="{CC3B2006-EA99-4E57-2ED4-05A50C5D1AF8}"/>
          </ac:cxnSpMkLst>
        </pc:cxnChg>
      </pc:sldChg>
      <pc:sldChg chg="addSp delSp modSp new mod setBg">
        <pc:chgData name="tanaboon tongbuasirilai" userId="3a6fbbe2-a5cd-4f36-96f1-1e3cf3325333" providerId="ADAL" clId="{52239CD1-260D-4F17-BF4C-C59681810ACB}" dt="2024-01-24T06:52:45.423" v="2631" actId="26606"/>
        <pc:sldMkLst>
          <pc:docMk/>
          <pc:sldMk cId="3383268731" sldId="332"/>
        </pc:sldMkLst>
        <pc:spChg chg="mod">
          <ac:chgData name="tanaboon tongbuasirilai" userId="3a6fbbe2-a5cd-4f36-96f1-1e3cf3325333" providerId="ADAL" clId="{52239CD1-260D-4F17-BF4C-C59681810ACB}" dt="2024-01-24T06:52:45.423" v="2631" actId="26606"/>
          <ac:spMkLst>
            <pc:docMk/>
            <pc:sldMk cId="3383268731" sldId="332"/>
            <ac:spMk id="2" creationId="{E9D1D255-FE87-3C44-D15D-12A7B18753CB}"/>
          </ac:spMkLst>
        </pc:spChg>
        <pc:spChg chg="del mod">
          <ac:chgData name="tanaboon tongbuasirilai" userId="3a6fbbe2-a5cd-4f36-96f1-1e3cf3325333" providerId="ADAL" clId="{52239CD1-260D-4F17-BF4C-C59681810ACB}" dt="2024-01-24T06:52:45.423" v="2631" actId="26606"/>
          <ac:spMkLst>
            <pc:docMk/>
            <pc:sldMk cId="3383268731" sldId="332"/>
            <ac:spMk id="3" creationId="{432DA98E-E5A6-31A0-3A51-3A028B83AFC3}"/>
          </ac:spMkLst>
        </pc:spChg>
        <pc:spChg chg="add">
          <ac:chgData name="tanaboon tongbuasirilai" userId="3a6fbbe2-a5cd-4f36-96f1-1e3cf3325333" providerId="ADAL" clId="{52239CD1-260D-4F17-BF4C-C59681810ACB}" dt="2024-01-24T06:52:45.423" v="2631" actId="26606"/>
          <ac:spMkLst>
            <pc:docMk/>
            <pc:sldMk cId="3383268731" sldId="332"/>
            <ac:spMk id="9" creationId="{56E9B3E6-E277-4D68-BA48-9CB43FFBD6E2}"/>
          </ac:spMkLst>
        </pc:spChg>
        <pc:spChg chg="add">
          <ac:chgData name="tanaboon tongbuasirilai" userId="3a6fbbe2-a5cd-4f36-96f1-1e3cf3325333" providerId="ADAL" clId="{52239CD1-260D-4F17-BF4C-C59681810ACB}" dt="2024-01-24T06:52:45.423" v="2631" actId="26606"/>
          <ac:spMkLst>
            <pc:docMk/>
            <pc:sldMk cId="3383268731" sldId="332"/>
            <ac:spMk id="16" creationId="{D5B0017B-2ECA-49AF-B397-DC140825DF8D}"/>
          </ac:spMkLst>
        </pc:spChg>
        <pc:grpChg chg="add">
          <ac:chgData name="tanaboon tongbuasirilai" userId="3a6fbbe2-a5cd-4f36-96f1-1e3cf3325333" providerId="ADAL" clId="{52239CD1-260D-4F17-BF4C-C59681810ACB}" dt="2024-01-24T06:52:45.423" v="2631" actId="26606"/>
          <ac:grpSpMkLst>
            <pc:docMk/>
            <pc:sldMk cId="3383268731" sldId="332"/>
            <ac:grpSpMk id="11" creationId="{AE1C45F0-260A-458C-96ED-C1F6D2151219}"/>
          </ac:grpSpMkLst>
        </pc:grpChg>
        <pc:graphicFrameChg chg="add">
          <ac:chgData name="tanaboon tongbuasirilai" userId="3a6fbbe2-a5cd-4f36-96f1-1e3cf3325333" providerId="ADAL" clId="{52239CD1-260D-4F17-BF4C-C59681810ACB}" dt="2024-01-24T06:52:45.423" v="2631" actId="26606"/>
          <ac:graphicFrameMkLst>
            <pc:docMk/>
            <pc:sldMk cId="3383268731" sldId="332"/>
            <ac:graphicFrameMk id="5" creationId="{0A96E275-315B-D8E5-334A-21DF4C6D9CEA}"/>
          </ac:graphicFrameMkLst>
        </pc:graphicFrameChg>
        <pc:cxnChg chg="add">
          <ac:chgData name="tanaboon tongbuasirilai" userId="3a6fbbe2-a5cd-4f36-96f1-1e3cf3325333" providerId="ADAL" clId="{52239CD1-260D-4F17-BF4C-C59681810ACB}" dt="2024-01-24T06:52:45.423" v="2631" actId="26606"/>
          <ac:cxnSpMkLst>
            <pc:docMk/>
            <pc:sldMk cId="3383268731" sldId="332"/>
            <ac:cxnSpMk id="18" creationId="{6CF1BAF6-AD41-4082-B212-8A1F9A2E8779}"/>
          </ac:cxnSpMkLst>
        </pc:cxnChg>
      </pc:sldChg>
      <pc:sldChg chg="addSp delSp modSp new mod setBg">
        <pc:chgData name="tanaboon tongbuasirilai" userId="3a6fbbe2-a5cd-4f36-96f1-1e3cf3325333" providerId="ADAL" clId="{52239CD1-260D-4F17-BF4C-C59681810ACB}" dt="2024-01-24T07:53:57.150" v="2762" actId="1076"/>
        <pc:sldMkLst>
          <pc:docMk/>
          <pc:sldMk cId="2823184216" sldId="333"/>
        </pc:sldMkLst>
        <pc:spChg chg="mod">
          <ac:chgData name="tanaboon tongbuasirilai" userId="3a6fbbe2-a5cd-4f36-96f1-1e3cf3325333" providerId="ADAL" clId="{52239CD1-260D-4F17-BF4C-C59681810ACB}" dt="2024-01-24T07:51:59.222" v="2731" actId="26606"/>
          <ac:spMkLst>
            <pc:docMk/>
            <pc:sldMk cId="2823184216" sldId="333"/>
            <ac:spMk id="2" creationId="{FA8C41AA-9F6C-B7D1-3F38-37544C833D90}"/>
          </ac:spMkLst>
        </pc:spChg>
        <pc:spChg chg="del">
          <ac:chgData name="tanaboon tongbuasirilai" userId="3a6fbbe2-a5cd-4f36-96f1-1e3cf3325333" providerId="ADAL" clId="{52239CD1-260D-4F17-BF4C-C59681810ACB}" dt="2024-01-24T07:51:12.158" v="2653" actId="478"/>
          <ac:spMkLst>
            <pc:docMk/>
            <pc:sldMk cId="2823184216" sldId="333"/>
            <ac:spMk id="3" creationId="{ABC26010-8842-F80F-6610-CCA8A19F4C6C}"/>
          </ac:spMkLst>
        </pc:spChg>
        <pc:spChg chg="add mod">
          <ac:chgData name="tanaboon tongbuasirilai" userId="3a6fbbe2-a5cd-4f36-96f1-1e3cf3325333" providerId="ADAL" clId="{52239CD1-260D-4F17-BF4C-C59681810ACB}" dt="2024-01-24T07:52:18.273" v="2736" actId="13822"/>
          <ac:spMkLst>
            <pc:docMk/>
            <pc:sldMk cId="2823184216" sldId="333"/>
            <ac:spMk id="6" creationId="{02F4AC4F-EFFE-C599-9D32-044D0DDE2580}"/>
          </ac:spMkLst>
        </pc:spChg>
        <pc:spChg chg="add del">
          <ac:chgData name="tanaboon tongbuasirilai" userId="3a6fbbe2-a5cd-4f36-96f1-1e3cf3325333" providerId="ADAL" clId="{52239CD1-260D-4F17-BF4C-C59681810ACB}" dt="2024-01-24T07:52:40.483" v="2739" actId="22"/>
          <ac:spMkLst>
            <pc:docMk/>
            <pc:sldMk cId="2823184216" sldId="333"/>
            <ac:spMk id="8" creationId="{97953252-4989-675A-D762-EA8459259C0A}"/>
          </ac:spMkLst>
        </pc:spChg>
        <pc:spChg chg="add mod">
          <ac:chgData name="tanaboon tongbuasirilai" userId="3a6fbbe2-a5cd-4f36-96f1-1e3cf3325333" providerId="ADAL" clId="{52239CD1-260D-4F17-BF4C-C59681810ACB}" dt="2024-01-24T07:52:49.674" v="2746" actId="1076"/>
          <ac:spMkLst>
            <pc:docMk/>
            <pc:sldMk cId="2823184216" sldId="333"/>
            <ac:spMk id="10" creationId="{8A62E33E-3D4E-5A4E-4603-95FE8CC9A96A}"/>
          </ac:spMkLst>
        </pc:spChg>
        <pc:spChg chg="add">
          <ac:chgData name="tanaboon tongbuasirilai" userId="3a6fbbe2-a5cd-4f36-96f1-1e3cf3325333" providerId="ADAL" clId="{52239CD1-260D-4F17-BF4C-C59681810ACB}" dt="2024-01-24T07:51:59.222" v="2731" actId="26606"/>
          <ac:spMkLst>
            <pc:docMk/>
            <pc:sldMk cId="2823184216" sldId="333"/>
            <ac:spMk id="11" creationId="{058A14AF-9FB5-4CC7-BA35-E8E85D3EDF0E}"/>
          </ac:spMkLst>
        </pc:spChg>
        <pc:spChg chg="add mod">
          <ac:chgData name="tanaboon tongbuasirilai" userId="3a6fbbe2-a5cd-4f36-96f1-1e3cf3325333" providerId="ADAL" clId="{52239CD1-260D-4F17-BF4C-C59681810ACB}" dt="2024-01-24T07:53:35.971" v="2758" actId="1076"/>
          <ac:spMkLst>
            <pc:docMk/>
            <pc:sldMk cId="2823184216" sldId="333"/>
            <ac:spMk id="12" creationId="{DC934ED4-28A6-A391-165A-3B96F13A2091}"/>
          </ac:spMkLst>
        </pc:spChg>
        <pc:spChg chg="add">
          <ac:chgData name="tanaboon tongbuasirilai" userId="3a6fbbe2-a5cd-4f36-96f1-1e3cf3325333" providerId="ADAL" clId="{52239CD1-260D-4F17-BF4C-C59681810ACB}" dt="2024-01-24T07:51:59.222" v="2731" actId="26606"/>
          <ac:spMkLst>
            <pc:docMk/>
            <pc:sldMk cId="2823184216" sldId="333"/>
            <ac:spMk id="13" creationId="{3A9A4357-BD1D-4622-A4FE-766E6AB8DE84}"/>
          </ac:spMkLst>
        </pc:spChg>
        <pc:spChg chg="add mod">
          <ac:chgData name="tanaboon tongbuasirilai" userId="3a6fbbe2-a5cd-4f36-96f1-1e3cf3325333" providerId="ADAL" clId="{52239CD1-260D-4F17-BF4C-C59681810ACB}" dt="2024-01-24T07:53:57.150" v="2762" actId="1076"/>
          <ac:spMkLst>
            <pc:docMk/>
            <pc:sldMk cId="2823184216" sldId="333"/>
            <ac:spMk id="14" creationId="{D5B1A245-B4EE-4F4C-6D9A-122D61B4963E}"/>
          </ac:spMkLst>
        </pc:spChg>
        <pc:spChg chg="add">
          <ac:chgData name="tanaboon tongbuasirilai" userId="3a6fbbe2-a5cd-4f36-96f1-1e3cf3325333" providerId="ADAL" clId="{52239CD1-260D-4F17-BF4C-C59681810ACB}" dt="2024-01-24T07:51:59.222" v="2731" actId="26606"/>
          <ac:spMkLst>
            <pc:docMk/>
            <pc:sldMk cId="2823184216" sldId="333"/>
            <ac:spMk id="15" creationId="{E659831F-0D9A-4C63-9EBB-8435B85A440F}"/>
          </ac:spMkLst>
        </pc:spChg>
        <pc:spChg chg="add">
          <ac:chgData name="tanaboon tongbuasirilai" userId="3a6fbbe2-a5cd-4f36-96f1-1e3cf3325333" providerId="ADAL" clId="{52239CD1-260D-4F17-BF4C-C59681810ACB}" dt="2024-01-24T07:51:59.222" v="2731" actId="26606"/>
          <ac:spMkLst>
            <pc:docMk/>
            <pc:sldMk cId="2823184216" sldId="333"/>
            <ac:spMk id="17" creationId="{E6995CE5-F890-4ABA-82A2-26507CE8D2A3}"/>
          </ac:spMkLst>
        </pc:spChg>
        <pc:picChg chg="add mod ord">
          <ac:chgData name="tanaboon tongbuasirilai" userId="3a6fbbe2-a5cd-4f36-96f1-1e3cf3325333" providerId="ADAL" clId="{52239CD1-260D-4F17-BF4C-C59681810ACB}" dt="2024-01-24T07:52:21.801" v="2737" actId="13822"/>
          <ac:picMkLst>
            <pc:docMk/>
            <pc:sldMk cId="2823184216" sldId="333"/>
            <ac:picMk id="5" creationId="{7638EB44-E83D-BCA5-D927-718522944800}"/>
          </ac:picMkLst>
        </pc:picChg>
        <pc:picChg chg="add mod">
          <ac:chgData name="tanaboon tongbuasirilai" userId="3a6fbbe2-a5cd-4f36-96f1-1e3cf3325333" providerId="ADAL" clId="{52239CD1-260D-4F17-BF4C-C59681810ACB}" dt="2024-01-24T07:53:01.222" v="2750" actId="1076"/>
          <ac:picMkLst>
            <pc:docMk/>
            <pc:sldMk cId="2823184216" sldId="333"/>
            <ac:picMk id="1026" creationId="{C86B6791-EE0C-C477-6985-42E458B16A18}"/>
          </ac:picMkLst>
        </pc:picChg>
        <pc:picChg chg="add mod">
          <ac:chgData name="tanaboon tongbuasirilai" userId="3a6fbbe2-a5cd-4f36-96f1-1e3cf3325333" providerId="ADAL" clId="{52239CD1-260D-4F17-BF4C-C59681810ACB}" dt="2024-01-24T07:53:15.661" v="2753" actId="14100"/>
          <ac:picMkLst>
            <pc:docMk/>
            <pc:sldMk cId="2823184216" sldId="333"/>
            <ac:picMk id="1028" creationId="{0338E068-3C43-C371-657F-C4994DECFE05}"/>
          </ac:picMkLst>
        </pc:picChg>
      </pc:sldChg>
      <pc:sldChg chg="addSp delSp modSp new mod setBg">
        <pc:chgData name="tanaboon tongbuasirilai" userId="3a6fbbe2-a5cd-4f36-96f1-1e3cf3325333" providerId="ADAL" clId="{52239CD1-260D-4F17-BF4C-C59681810ACB}" dt="2024-01-24T07:58:38.571" v="2903" actId="13822"/>
        <pc:sldMkLst>
          <pc:docMk/>
          <pc:sldMk cId="655033198" sldId="334"/>
        </pc:sldMkLst>
        <pc:spChg chg="del">
          <ac:chgData name="tanaboon tongbuasirilai" userId="3a6fbbe2-a5cd-4f36-96f1-1e3cf3325333" providerId="ADAL" clId="{52239CD1-260D-4F17-BF4C-C59681810ACB}" dt="2024-01-24T07:54:25.065" v="2765" actId="478"/>
          <ac:spMkLst>
            <pc:docMk/>
            <pc:sldMk cId="655033198" sldId="334"/>
            <ac:spMk id="2" creationId="{7885F098-CBFE-2FEF-7D65-D484FF1BD1D1}"/>
          </ac:spMkLst>
        </pc:spChg>
        <pc:spChg chg="del">
          <ac:chgData name="tanaboon tongbuasirilai" userId="3a6fbbe2-a5cd-4f36-96f1-1e3cf3325333" providerId="ADAL" clId="{52239CD1-260D-4F17-BF4C-C59681810ACB}" dt="2024-01-24T07:54:23.575" v="2764" actId="478"/>
          <ac:spMkLst>
            <pc:docMk/>
            <pc:sldMk cId="655033198" sldId="334"/>
            <ac:spMk id="3" creationId="{7BEFAD41-97E7-6CE3-3E00-D94A0D2C5543}"/>
          </ac:spMkLst>
        </pc:spChg>
        <pc:spChg chg="add mod">
          <ac:chgData name="tanaboon tongbuasirilai" userId="3a6fbbe2-a5cd-4f36-96f1-1e3cf3325333" providerId="ADAL" clId="{52239CD1-260D-4F17-BF4C-C59681810ACB}" dt="2024-01-24T07:56:11.246" v="2812" actId="1076"/>
          <ac:spMkLst>
            <pc:docMk/>
            <pc:sldMk cId="655033198" sldId="334"/>
            <ac:spMk id="4" creationId="{478C1EFF-12C7-F432-65EB-52781A71D769}"/>
          </ac:spMkLst>
        </pc:spChg>
        <pc:spChg chg="add mod">
          <ac:chgData name="tanaboon tongbuasirilai" userId="3a6fbbe2-a5cd-4f36-96f1-1e3cf3325333" providerId="ADAL" clId="{52239CD1-260D-4F17-BF4C-C59681810ACB}" dt="2024-01-24T07:57:59.956" v="2832" actId="20577"/>
          <ac:spMkLst>
            <pc:docMk/>
            <pc:sldMk cId="655033198" sldId="334"/>
            <ac:spMk id="5" creationId="{D17086F1-9AF1-9AC5-8EFD-51A16A3F7521}"/>
          </ac:spMkLst>
        </pc:spChg>
        <pc:spChg chg="add mod">
          <ac:chgData name="tanaboon tongbuasirilai" userId="3a6fbbe2-a5cd-4f36-96f1-1e3cf3325333" providerId="ADAL" clId="{52239CD1-260D-4F17-BF4C-C59681810ACB}" dt="2024-01-24T07:56:15.563" v="2814" actId="14100"/>
          <ac:spMkLst>
            <pc:docMk/>
            <pc:sldMk cId="655033198" sldId="334"/>
            <ac:spMk id="6" creationId="{432A7431-339C-A96F-98F1-84494D757C29}"/>
          </ac:spMkLst>
        </pc:spChg>
        <pc:spChg chg="add mod">
          <ac:chgData name="tanaboon tongbuasirilai" userId="3a6fbbe2-a5cd-4f36-96f1-1e3cf3325333" providerId="ADAL" clId="{52239CD1-260D-4F17-BF4C-C59681810ACB}" dt="2024-01-24T07:57:21.624" v="2824" actId="1076"/>
          <ac:spMkLst>
            <pc:docMk/>
            <pc:sldMk cId="655033198" sldId="334"/>
            <ac:spMk id="12" creationId="{E8EF3F80-4169-E821-880B-6DB7882A74CA}"/>
          </ac:spMkLst>
        </pc:spChg>
        <pc:spChg chg="add mod">
          <ac:chgData name="tanaboon tongbuasirilai" userId="3a6fbbe2-a5cd-4f36-96f1-1e3cf3325333" providerId="ADAL" clId="{52239CD1-260D-4F17-BF4C-C59681810ACB}" dt="2024-01-24T07:58:38.571" v="2903" actId="13822"/>
          <ac:spMkLst>
            <pc:docMk/>
            <pc:sldMk cId="655033198" sldId="334"/>
            <ac:spMk id="13" creationId="{E197D728-A000-01FE-5DEF-25F7D01E2259}"/>
          </ac:spMkLst>
        </pc:spChg>
        <pc:spChg chg="add">
          <ac:chgData name="tanaboon tongbuasirilai" userId="3a6fbbe2-a5cd-4f36-96f1-1e3cf3325333" providerId="ADAL" clId="{52239CD1-260D-4F17-BF4C-C59681810ACB}" dt="2024-01-24T07:54:36.534" v="2768" actId="26606"/>
          <ac:spMkLst>
            <pc:docMk/>
            <pc:sldMk cId="655033198" sldId="334"/>
            <ac:spMk id="2055" creationId="{F3060C83-F051-4F0E-ABAD-AA0DFC48B218}"/>
          </ac:spMkLst>
        </pc:spChg>
        <pc:spChg chg="add">
          <ac:chgData name="tanaboon tongbuasirilai" userId="3a6fbbe2-a5cd-4f36-96f1-1e3cf3325333" providerId="ADAL" clId="{52239CD1-260D-4F17-BF4C-C59681810ACB}" dt="2024-01-24T07:54:36.534" v="2768" actId="26606"/>
          <ac:spMkLst>
            <pc:docMk/>
            <pc:sldMk cId="655033198" sldId="334"/>
            <ac:spMk id="2057" creationId="{83C98ABE-055B-441F-B07E-44F97F083C39}"/>
          </ac:spMkLst>
        </pc:spChg>
        <pc:spChg chg="add">
          <ac:chgData name="tanaboon tongbuasirilai" userId="3a6fbbe2-a5cd-4f36-96f1-1e3cf3325333" providerId="ADAL" clId="{52239CD1-260D-4F17-BF4C-C59681810ACB}" dt="2024-01-24T07:54:36.534" v="2768" actId="26606"/>
          <ac:spMkLst>
            <pc:docMk/>
            <pc:sldMk cId="655033198" sldId="334"/>
            <ac:spMk id="2059" creationId="{29FDB030-9B49-4CED-8CCD-4D99382388AC}"/>
          </ac:spMkLst>
        </pc:spChg>
        <pc:spChg chg="add">
          <ac:chgData name="tanaboon tongbuasirilai" userId="3a6fbbe2-a5cd-4f36-96f1-1e3cf3325333" providerId="ADAL" clId="{52239CD1-260D-4F17-BF4C-C59681810ACB}" dt="2024-01-24T07:54:36.534" v="2768" actId="26606"/>
          <ac:spMkLst>
            <pc:docMk/>
            <pc:sldMk cId="655033198" sldId="334"/>
            <ac:spMk id="2061" creationId="{3783CA14-24A1-485C-8B30-D6A5D87987AD}"/>
          </ac:spMkLst>
        </pc:spChg>
        <pc:spChg chg="add">
          <ac:chgData name="tanaboon tongbuasirilai" userId="3a6fbbe2-a5cd-4f36-96f1-1e3cf3325333" providerId="ADAL" clId="{52239CD1-260D-4F17-BF4C-C59681810ACB}" dt="2024-01-24T07:54:36.534" v="2768" actId="26606"/>
          <ac:spMkLst>
            <pc:docMk/>
            <pc:sldMk cId="655033198" sldId="334"/>
            <ac:spMk id="2063" creationId="{9A97C86A-04D6-40F7-AE84-31AB43E6A846}"/>
          </ac:spMkLst>
        </pc:spChg>
        <pc:spChg chg="add">
          <ac:chgData name="tanaboon tongbuasirilai" userId="3a6fbbe2-a5cd-4f36-96f1-1e3cf3325333" providerId="ADAL" clId="{52239CD1-260D-4F17-BF4C-C59681810ACB}" dt="2024-01-24T07:54:36.534" v="2768" actId="26606"/>
          <ac:spMkLst>
            <pc:docMk/>
            <pc:sldMk cId="655033198" sldId="334"/>
            <ac:spMk id="2065" creationId="{FF9F2414-84E8-453E-B1F3-389FDE8192D9}"/>
          </ac:spMkLst>
        </pc:spChg>
        <pc:spChg chg="add">
          <ac:chgData name="tanaboon tongbuasirilai" userId="3a6fbbe2-a5cd-4f36-96f1-1e3cf3325333" providerId="ADAL" clId="{52239CD1-260D-4F17-BF4C-C59681810ACB}" dt="2024-01-24T07:54:36.534" v="2768" actId="26606"/>
          <ac:spMkLst>
            <pc:docMk/>
            <pc:sldMk cId="655033198" sldId="334"/>
            <ac:spMk id="2067" creationId="{3ECA69A1-7536-43AC-85EF-C7106179F5ED}"/>
          </ac:spMkLst>
        </pc:spChg>
        <pc:picChg chg="add mod">
          <ac:chgData name="tanaboon tongbuasirilai" userId="3a6fbbe2-a5cd-4f36-96f1-1e3cf3325333" providerId="ADAL" clId="{52239CD1-260D-4F17-BF4C-C59681810ACB}" dt="2024-01-24T07:54:36.534" v="2768" actId="26606"/>
          <ac:picMkLst>
            <pc:docMk/>
            <pc:sldMk cId="655033198" sldId="334"/>
            <ac:picMk id="2050" creationId="{84A60AFA-D0E3-EB86-C2C7-4009C61F931D}"/>
          </ac:picMkLst>
        </pc:picChg>
        <pc:cxnChg chg="add mod">
          <ac:chgData name="tanaboon tongbuasirilai" userId="3a6fbbe2-a5cd-4f36-96f1-1e3cf3325333" providerId="ADAL" clId="{52239CD1-260D-4F17-BF4C-C59681810ACB}" dt="2024-01-24T07:57:05.164" v="2820" actId="693"/>
          <ac:cxnSpMkLst>
            <pc:docMk/>
            <pc:sldMk cId="655033198" sldId="334"/>
            <ac:cxnSpMk id="8" creationId="{DAF5A9C6-FC17-6A2F-539D-9A09A2AA940E}"/>
          </ac:cxnSpMkLst>
        </pc:cxnChg>
        <pc:cxnChg chg="add mod">
          <ac:chgData name="tanaboon tongbuasirilai" userId="3a6fbbe2-a5cd-4f36-96f1-1e3cf3325333" providerId="ADAL" clId="{52239CD1-260D-4F17-BF4C-C59681810ACB}" dt="2024-01-24T07:57:05.164" v="2820" actId="693"/>
          <ac:cxnSpMkLst>
            <pc:docMk/>
            <pc:sldMk cId="655033198" sldId="334"/>
            <ac:cxnSpMk id="10" creationId="{9C0ED73E-E58E-8953-F6B3-B9BA5ADC2F29}"/>
          </ac:cxnSpMkLst>
        </pc:cxnChg>
      </pc:sldChg>
      <pc:sldChg chg="addSp delSp modSp new mod setBg">
        <pc:chgData name="tanaboon tongbuasirilai" userId="3a6fbbe2-a5cd-4f36-96f1-1e3cf3325333" providerId="ADAL" clId="{52239CD1-260D-4F17-BF4C-C59681810ACB}" dt="2024-01-24T08:19:53.760" v="2931" actId="26606"/>
        <pc:sldMkLst>
          <pc:docMk/>
          <pc:sldMk cId="949869606" sldId="335"/>
        </pc:sldMkLst>
        <pc:spChg chg="mod ord">
          <ac:chgData name="tanaboon tongbuasirilai" userId="3a6fbbe2-a5cd-4f36-96f1-1e3cf3325333" providerId="ADAL" clId="{52239CD1-260D-4F17-BF4C-C59681810ACB}" dt="2024-01-24T08:19:53.760" v="2931" actId="26606"/>
          <ac:spMkLst>
            <pc:docMk/>
            <pc:sldMk cId="949869606" sldId="335"/>
            <ac:spMk id="2" creationId="{C2C2348F-FFA7-2959-D59B-EA083B0AA626}"/>
          </ac:spMkLst>
        </pc:spChg>
        <pc:spChg chg="del">
          <ac:chgData name="tanaboon tongbuasirilai" userId="3a6fbbe2-a5cd-4f36-96f1-1e3cf3325333" providerId="ADAL" clId="{52239CD1-260D-4F17-BF4C-C59681810ACB}" dt="2024-01-24T08:19:11.834" v="2925" actId="478"/>
          <ac:spMkLst>
            <pc:docMk/>
            <pc:sldMk cId="949869606" sldId="335"/>
            <ac:spMk id="3" creationId="{ECE2D40E-CBE0-4CAB-5BAF-EF18860B10FC}"/>
          </ac:spMkLst>
        </pc:spChg>
        <pc:spChg chg="add">
          <ac:chgData name="tanaboon tongbuasirilai" userId="3a6fbbe2-a5cd-4f36-96f1-1e3cf3325333" providerId="ADAL" clId="{52239CD1-260D-4F17-BF4C-C59681810ACB}" dt="2024-01-24T08:19:30.048" v="2928"/>
          <ac:spMkLst>
            <pc:docMk/>
            <pc:sldMk cId="949869606" sldId="335"/>
            <ac:spMk id="6" creationId="{0BA8F440-34A3-6085-FF23-4C2CE2DDE879}"/>
          </ac:spMkLst>
        </pc:spChg>
        <pc:spChg chg="add">
          <ac:chgData name="tanaboon tongbuasirilai" userId="3a6fbbe2-a5cd-4f36-96f1-1e3cf3325333" providerId="ADAL" clId="{52239CD1-260D-4F17-BF4C-C59681810ACB}" dt="2024-01-24T08:19:53.760" v="2931" actId="26606"/>
          <ac:spMkLst>
            <pc:docMk/>
            <pc:sldMk cId="949869606" sldId="335"/>
            <ac:spMk id="13" creationId="{1707FC24-6981-43D9-B525-C7832BA22463}"/>
          </ac:spMkLst>
        </pc:spChg>
        <pc:picChg chg="add mod">
          <ac:chgData name="tanaboon tongbuasirilai" userId="3a6fbbe2-a5cd-4f36-96f1-1e3cf3325333" providerId="ADAL" clId="{52239CD1-260D-4F17-BF4C-C59681810ACB}" dt="2024-01-24T08:19:53.760" v="2931" actId="26606"/>
          <ac:picMkLst>
            <pc:docMk/>
            <pc:sldMk cId="949869606" sldId="335"/>
            <ac:picMk id="5" creationId="{30028D98-8213-27FC-382A-0E564EB003B7}"/>
          </ac:picMkLst>
        </pc:picChg>
        <pc:picChg chg="add mod">
          <ac:chgData name="tanaboon tongbuasirilai" userId="3a6fbbe2-a5cd-4f36-96f1-1e3cf3325333" providerId="ADAL" clId="{52239CD1-260D-4F17-BF4C-C59681810ACB}" dt="2024-01-24T08:19:53.760" v="2931" actId="26606"/>
          <ac:picMkLst>
            <pc:docMk/>
            <pc:sldMk cId="949869606" sldId="335"/>
            <ac:picMk id="8" creationId="{CB3F0D2E-A51F-8AE8-0902-FAA6C35EE3C7}"/>
          </ac:picMkLst>
        </pc:picChg>
      </pc:sldChg>
      <pc:sldChg chg="addSp delSp modSp new mod setBg">
        <pc:chgData name="tanaboon tongbuasirilai" userId="3a6fbbe2-a5cd-4f36-96f1-1e3cf3325333" providerId="ADAL" clId="{52239CD1-260D-4F17-BF4C-C59681810ACB}" dt="2024-01-24T11:54:06.095" v="3289" actId="26606"/>
        <pc:sldMkLst>
          <pc:docMk/>
          <pc:sldMk cId="2677993393" sldId="336"/>
        </pc:sldMkLst>
        <pc:spChg chg="mod">
          <ac:chgData name="tanaboon tongbuasirilai" userId="3a6fbbe2-a5cd-4f36-96f1-1e3cf3325333" providerId="ADAL" clId="{52239CD1-260D-4F17-BF4C-C59681810ACB}" dt="2024-01-24T11:54:06.095" v="3289" actId="26606"/>
          <ac:spMkLst>
            <pc:docMk/>
            <pc:sldMk cId="2677993393" sldId="336"/>
            <ac:spMk id="2" creationId="{C5F2F65F-C9F5-0196-80C5-A512576652D8}"/>
          </ac:spMkLst>
        </pc:spChg>
        <pc:spChg chg="del mod">
          <ac:chgData name="tanaboon tongbuasirilai" userId="3a6fbbe2-a5cd-4f36-96f1-1e3cf3325333" providerId="ADAL" clId="{52239CD1-260D-4F17-BF4C-C59681810ACB}" dt="2024-01-24T11:54:06.095" v="3289" actId="26606"/>
          <ac:spMkLst>
            <pc:docMk/>
            <pc:sldMk cId="2677993393" sldId="336"/>
            <ac:spMk id="3" creationId="{641C13E0-F98B-6583-CE0A-D3E1188BF611}"/>
          </ac:spMkLst>
        </pc:spChg>
        <pc:spChg chg="add">
          <ac:chgData name="tanaboon tongbuasirilai" userId="3a6fbbe2-a5cd-4f36-96f1-1e3cf3325333" providerId="ADAL" clId="{52239CD1-260D-4F17-BF4C-C59681810ACB}" dt="2024-01-24T11:54:06.095" v="3289" actId="26606"/>
          <ac:spMkLst>
            <pc:docMk/>
            <pc:sldMk cId="2677993393" sldId="336"/>
            <ac:spMk id="9" creationId="{CB49665F-0298-4449-8D2D-209989CB9EE3}"/>
          </ac:spMkLst>
        </pc:spChg>
        <pc:spChg chg="add">
          <ac:chgData name="tanaboon tongbuasirilai" userId="3a6fbbe2-a5cd-4f36-96f1-1e3cf3325333" providerId="ADAL" clId="{52239CD1-260D-4F17-BF4C-C59681810ACB}" dt="2024-01-24T11:54:06.095" v="3289" actId="26606"/>
          <ac:spMkLst>
            <pc:docMk/>
            <pc:sldMk cId="2677993393" sldId="336"/>
            <ac:spMk id="11" creationId="{A71EEC14-174A-46FA-B046-474750457130}"/>
          </ac:spMkLst>
        </pc:spChg>
        <pc:grpChg chg="add">
          <ac:chgData name="tanaboon tongbuasirilai" userId="3a6fbbe2-a5cd-4f36-96f1-1e3cf3325333" providerId="ADAL" clId="{52239CD1-260D-4F17-BF4C-C59681810ACB}" dt="2024-01-24T11:54:06.095" v="3289" actId="26606"/>
          <ac:grpSpMkLst>
            <pc:docMk/>
            <pc:sldMk cId="2677993393" sldId="336"/>
            <ac:grpSpMk id="13" creationId="{EEB6CB95-E653-4C6C-AE51-62FD848E8D5B}"/>
          </ac:grpSpMkLst>
        </pc:grpChg>
        <pc:grpChg chg="add">
          <ac:chgData name="tanaboon tongbuasirilai" userId="3a6fbbe2-a5cd-4f36-96f1-1e3cf3325333" providerId="ADAL" clId="{52239CD1-260D-4F17-BF4C-C59681810ACB}" dt="2024-01-24T11:54:06.095" v="3289" actId="26606"/>
          <ac:grpSpMkLst>
            <pc:docMk/>
            <pc:sldMk cId="2677993393" sldId="336"/>
            <ac:grpSpMk id="17" creationId="{43F5E015-E085-4624-B431-B42414448684}"/>
          </ac:grpSpMkLst>
        </pc:grpChg>
        <pc:graphicFrameChg chg="add">
          <ac:chgData name="tanaboon tongbuasirilai" userId="3a6fbbe2-a5cd-4f36-96f1-1e3cf3325333" providerId="ADAL" clId="{52239CD1-260D-4F17-BF4C-C59681810ACB}" dt="2024-01-24T11:54:06.095" v="3289" actId="26606"/>
          <ac:graphicFrameMkLst>
            <pc:docMk/>
            <pc:sldMk cId="2677993393" sldId="336"/>
            <ac:graphicFrameMk id="5" creationId="{E40C6AE6-511A-A57A-2123-B25DA89FB395}"/>
          </ac:graphicFrameMkLst>
        </pc:graphicFrameChg>
      </pc:sldChg>
      <pc:sldChg chg="addSp modSp new mod setBg">
        <pc:chgData name="tanaboon tongbuasirilai" userId="3a6fbbe2-a5cd-4f36-96f1-1e3cf3325333" providerId="ADAL" clId="{52239CD1-260D-4F17-BF4C-C59681810ACB}" dt="2024-01-24T14:26:24.156" v="3324" actId="26606"/>
        <pc:sldMkLst>
          <pc:docMk/>
          <pc:sldMk cId="1508529168" sldId="337"/>
        </pc:sldMkLst>
        <pc:spChg chg="mod">
          <ac:chgData name="tanaboon tongbuasirilai" userId="3a6fbbe2-a5cd-4f36-96f1-1e3cf3325333" providerId="ADAL" clId="{52239CD1-260D-4F17-BF4C-C59681810ACB}" dt="2024-01-24T14:26:24.156" v="3324" actId="26606"/>
          <ac:spMkLst>
            <pc:docMk/>
            <pc:sldMk cId="1508529168" sldId="337"/>
            <ac:spMk id="2" creationId="{3ECFF3A9-E497-5A70-60F2-859B4749EC26}"/>
          </ac:spMkLst>
        </pc:spChg>
        <pc:spChg chg="mod">
          <ac:chgData name="tanaboon tongbuasirilai" userId="3a6fbbe2-a5cd-4f36-96f1-1e3cf3325333" providerId="ADAL" clId="{52239CD1-260D-4F17-BF4C-C59681810ACB}" dt="2024-01-24T14:26:24.156" v="3324" actId="26606"/>
          <ac:spMkLst>
            <pc:docMk/>
            <pc:sldMk cId="1508529168" sldId="337"/>
            <ac:spMk id="3" creationId="{14478898-3B91-1CE6-1073-F4C304F55C1B}"/>
          </ac:spMkLst>
        </pc:spChg>
        <pc:spChg chg="add">
          <ac:chgData name="tanaboon tongbuasirilai" userId="3a6fbbe2-a5cd-4f36-96f1-1e3cf3325333" providerId="ADAL" clId="{52239CD1-260D-4F17-BF4C-C59681810ACB}" dt="2024-01-24T14:26:24.156" v="3324" actId="26606"/>
          <ac:spMkLst>
            <pc:docMk/>
            <pc:sldMk cId="1508529168" sldId="337"/>
            <ac:spMk id="9" creationId="{F13C74B1-5B17-4795-BED0-7140497B445A}"/>
          </ac:spMkLst>
        </pc:spChg>
        <pc:spChg chg="add">
          <ac:chgData name="tanaboon tongbuasirilai" userId="3a6fbbe2-a5cd-4f36-96f1-1e3cf3325333" providerId="ADAL" clId="{52239CD1-260D-4F17-BF4C-C59681810ACB}" dt="2024-01-24T14:26:24.156" v="3324" actId="26606"/>
          <ac:spMkLst>
            <pc:docMk/>
            <pc:sldMk cId="1508529168" sldId="337"/>
            <ac:spMk id="11" creationId="{D4974D33-8DC5-464E-8C6D-BE58F0669C17}"/>
          </ac:spMkLst>
        </pc:spChg>
        <pc:picChg chg="add">
          <ac:chgData name="tanaboon tongbuasirilai" userId="3a6fbbe2-a5cd-4f36-96f1-1e3cf3325333" providerId="ADAL" clId="{52239CD1-260D-4F17-BF4C-C59681810ACB}" dt="2024-01-24T14:26:24.156" v="3324" actId="26606"/>
          <ac:picMkLst>
            <pc:docMk/>
            <pc:sldMk cId="1508529168" sldId="337"/>
            <ac:picMk id="5" creationId="{3FA15B28-5677-115C-4398-6B40DEB8B626}"/>
          </ac:picMkLst>
        </pc:picChg>
      </pc:sldChg>
      <pc:sldChg chg="addSp delSp modSp new mod setBg">
        <pc:chgData name="tanaboon tongbuasirilai" userId="3a6fbbe2-a5cd-4f36-96f1-1e3cf3325333" providerId="ADAL" clId="{52239CD1-260D-4F17-BF4C-C59681810ACB}" dt="2024-01-24T14:52:48.532" v="3470" actId="21"/>
        <pc:sldMkLst>
          <pc:docMk/>
          <pc:sldMk cId="1677579322" sldId="338"/>
        </pc:sldMkLst>
        <pc:spChg chg="mod">
          <ac:chgData name="tanaboon tongbuasirilai" userId="3a6fbbe2-a5cd-4f36-96f1-1e3cf3325333" providerId="ADAL" clId="{52239CD1-260D-4F17-BF4C-C59681810ACB}" dt="2024-01-24T14:49:17.909" v="3394" actId="13822"/>
          <ac:spMkLst>
            <pc:docMk/>
            <pc:sldMk cId="1677579322" sldId="338"/>
            <ac:spMk id="2" creationId="{C886545F-E1E6-2D33-1D15-5691FC269F9E}"/>
          </ac:spMkLst>
        </pc:spChg>
        <pc:spChg chg="del">
          <ac:chgData name="tanaboon tongbuasirilai" userId="3a6fbbe2-a5cd-4f36-96f1-1e3cf3325333" providerId="ADAL" clId="{52239CD1-260D-4F17-BF4C-C59681810ACB}" dt="2024-01-24T14:46:30.213" v="3378" actId="478"/>
          <ac:spMkLst>
            <pc:docMk/>
            <pc:sldMk cId="1677579322" sldId="338"/>
            <ac:spMk id="3" creationId="{B09D99AE-42C4-F4F2-D04C-4864B4336EDA}"/>
          </ac:spMkLst>
        </pc:spChg>
        <pc:spChg chg="add mod">
          <ac:chgData name="tanaboon tongbuasirilai" userId="3a6fbbe2-a5cd-4f36-96f1-1e3cf3325333" providerId="ADAL" clId="{52239CD1-260D-4F17-BF4C-C59681810ACB}" dt="2024-01-24T14:50:54.312" v="3420" actId="14100"/>
          <ac:spMkLst>
            <pc:docMk/>
            <pc:sldMk cId="1677579322" sldId="338"/>
            <ac:spMk id="8" creationId="{E6437731-D024-02BC-1E69-A4C54F5B7233}"/>
          </ac:spMkLst>
        </pc:spChg>
        <pc:spChg chg="add mod">
          <ac:chgData name="tanaboon tongbuasirilai" userId="3a6fbbe2-a5cd-4f36-96f1-1e3cf3325333" providerId="ADAL" clId="{52239CD1-260D-4F17-BF4C-C59681810ACB}" dt="2024-01-24T14:51:57.920" v="3461" actId="13822"/>
          <ac:spMkLst>
            <pc:docMk/>
            <pc:sldMk cId="1677579322" sldId="338"/>
            <ac:spMk id="9" creationId="{D73985E6-D341-9F6B-EFF3-9AAAA89CC48F}"/>
          </ac:spMkLst>
        </pc:spChg>
        <pc:spChg chg="add mod">
          <ac:chgData name="tanaboon tongbuasirilai" userId="3a6fbbe2-a5cd-4f36-96f1-1e3cf3325333" providerId="ADAL" clId="{52239CD1-260D-4F17-BF4C-C59681810ACB}" dt="2024-01-24T14:52:06.038" v="3463" actId="13822"/>
          <ac:spMkLst>
            <pc:docMk/>
            <pc:sldMk cId="1677579322" sldId="338"/>
            <ac:spMk id="10" creationId="{234010DD-CC5A-72B9-AF49-EEAFF334D067}"/>
          </ac:spMkLst>
        </pc:spChg>
        <pc:spChg chg="add mod">
          <ac:chgData name="tanaboon tongbuasirilai" userId="3a6fbbe2-a5cd-4f36-96f1-1e3cf3325333" providerId="ADAL" clId="{52239CD1-260D-4F17-BF4C-C59681810ACB}" dt="2024-01-24T14:51:54.543" v="3460" actId="13822"/>
          <ac:spMkLst>
            <pc:docMk/>
            <pc:sldMk cId="1677579322" sldId="338"/>
            <ac:spMk id="11" creationId="{3021EF0D-82D2-C234-4D52-3801B0A47456}"/>
          </ac:spMkLst>
        </pc:spChg>
        <pc:spChg chg="add del">
          <ac:chgData name="tanaboon tongbuasirilai" userId="3a6fbbe2-a5cd-4f36-96f1-1e3cf3325333" providerId="ADAL" clId="{52239CD1-260D-4F17-BF4C-C59681810ACB}" dt="2024-01-24T14:49:07.861" v="3393" actId="26606"/>
          <ac:spMkLst>
            <pc:docMk/>
            <pc:sldMk cId="1677579322" sldId="338"/>
            <ac:spMk id="12" creationId="{932495F0-C5CB-4823-AE70-EED61EBAB1BD}"/>
          </ac:spMkLst>
        </pc:spChg>
        <pc:spChg chg="add mod">
          <ac:chgData name="tanaboon tongbuasirilai" userId="3a6fbbe2-a5cd-4f36-96f1-1e3cf3325333" providerId="ADAL" clId="{52239CD1-260D-4F17-BF4C-C59681810ACB}" dt="2024-01-24T14:52:02.280" v="3462" actId="13822"/>
          <ac:spMkLst>
            <pc:docMk/>
            <pc:sldMk cId="1677579322" sldId="338"/>
            <ac:spMk id="13" creationId="{FC3267B2-C8C8-C65D-8D0F-C10B047670B3}"/>
          </ac:spMkLst>
        </pc:spChg>
        <pc:spChg chg="add del">
          <ac:chgData name="tanaboon tongbuasirilai" userId="3a6fbbe2-a5cd-4f36-96f1-1e3cf3325333" providerId="ADAL" clId="{52239CD1-260D-4F17-BF4C-C59681810ACB}" dt="2024-01-24T14:49:07.861" v="3393" actId="26606"/>
          <ac:spMkLst>
            <pc:docMk/>
            <pc:sldMk cId="1677579322" sldId="338"/>
            <ac:spMk id="14" creationId="{CB8B9C25-D80D-48EC-B83A-231219A80C3F}"/>
          </ac:spMkLst>
        </pc:spChg>
        <pc:spChg chg="add mod">
          <ac:chgData name="tanaboon tongbuasirilai" userId="3a6fbbe2-a5cd-4f36-96f1-1e3cf3325333" providerId="ADAL" clId="{52239CD1-260D-4F17-BF4C-C59681810ACB}" dt="2024-01-24T14:52:09.771" v="3464" actId="13822"/>
          <ac:spMkLst>
            <pc:docMk/>
            <pc:sldMk cId="1677579322" sldId="338"/>
            <ac:spMk id="15" creationId="{9E7496B7-42E4-B756-B3D6-09A3812376C1}"/>
          </ac:spMkLst>
        </pc:spChg>
        <pc:spChg chg="add del">
          <ac:chgData name="tanaboon tongbuasirilai" userId="3a6fbbe2-a5cd-4f36-96f1-1e3cf3325333" providerId="ADAL" clId="{52239CD1-260D-4F17-BF4C-C59681810ACB}" dt="2024-01-24T14:49:07.861" v="3393" actId="26606"/>
          <ac:spMkLst>
            <pc:docMk/>
            <pc:sldMk cId="1677579322" sldId="338"/>
            <ac:spMk id="16" creationId="{601CC70B-8875-45A1-8AFD-7D546E3C0C16}"/>
          </ac:spMkLst>
        </pc:spChg>
        <pc:picChg chg="add mod">
          <ac:chgData name="tanaboon tongbuasirilai" userId="3a6fbbe2-a5cd-4f36-96f1-1e3cf3325333" providerId="ADAL" clId="{52239CD1-260D-4F17-BF4C-C59681810ACB}" dt="2024-01-24T14:49:21.009" v="3395" actId="1076"/>
          <ac:picMkLst>
            <pc:docMk/>
            <pc:sldMk cId="1677579322" sldId="338"/>
            <ac:picMk id="5" creationId="{4A6D031F-43F8-511F-FB53-D3DF7666D5D3}"/>
          </ac:picMkLst>
        </pc:picChg>
        <pc:picChg chg="add mod">
          <ac:chgData name="tanaboon tongbuasirilai" userId="3a6fbbe2-a5cd-4f36-96f1-1e3cf3325333" providerId="ADAL" clId="{52239CD1-260D-4F17-BF4C-C59681810ACB}" dt="2024-01-24T14:49:44.865" v="3401" actId="1076"/>
          <ac:picMkLst>
            <pc:docMk/>
            <pc:sldMk cId="1677579322" sldId="338"/>
            <ac:picMk id="7" creationId="{50BE2D06-5536-B2AE-0176-35399E12263A}"/>
          </ac:picMkLst>
        </pc:picChg>
        <pc:picChg chg="add del mod">
          <ac:chgData name="tanaboon tongbuasirilai" userId="3a6fbbe2-a5cd-4f36-96f1-1e3cf3325333" providerId="ADAL" clId="{52239CD1-260D-4F17-BF4C-C59681810ACB}" dt="2024-01-24T14:52:48.532" v="3470" actId="21"/>
          <ac:picMkLst>
            <pc:docMk/>
            <pc:sldMk cId="1677579322" sldId="338"/>
            <ac:picMk id="18" creationId="{A2FCB89F-8D39-84E1-716A-376215F0195F}"/>
          </ac:picMkLst>
        </pc:picChg>
      </pc:sldChg>
      <pc:sldChg chg="addSp delSp modSp new mod setBg">
        <pc:chgData name="tanaboon tongbuasirilai" userId="3a6fbbe2-a5cd-4f36-96f1-1e3cf3325333" providerId="ADAL" clId="{52239CD1-260D-4F17-BF4C-C59681810ACB}" dt="2024-01-24T14:53:27.106" v="3478" actId="26606"/>
        <pc:sldMkLst>
          <pc:docMk/>
          <pc:sldMk cId="1630492939" sldId="339"/>
        </pc:sldMkLst>
        <pc:spChg chg="del mod ord">
          <ac:chgData name="tanaboon tongbuasirilai" userId="3a6fbbe2-a5cd-4f36-96f1-1e3cf3325333" providerId="ADAL" clId="{52239CD1-260D-4F17-BF4C-C59681810ACB}" dt="2024-01-24T14:52:58.752" v="3473" actId="478"/>
          <ac:spMkLst>
            <pc:docMk/>
            <pc:sldMk cId="1630492939" sldId="339"/>
            <ac:spMk id="2" creationId="{789F9ABF-C5B0-EBDC-670C-FE0887F951AB}"/>
          </ac:spMkLst>
        </pc:spChg>
        <pc:spChg chg="del">
          <ac:chgData name="tanaboon tongbuasirilai" userId="3a6fbbe2-a5cd-4f36-96f1-1e3cf3325333" providerId="ADAL" clId="{52239CD1-260D-4F17-BF4C-C59681810ACB}" dt="2024-01-24T14:52:46.213" v="3469" actId="478"/>
          <ac:spMkLst>
            <pc:docMk/>
            <pc:sldMk cId="1630492939" sldId="339"/>
            <ac:spMk id="3" creationId="{F46D86C1-F758-54F5-1A9E-C2DF1A578725}"/>
          </ac:spMkLst>
        </pc:spChg>
        <pc:spChg chg="add del">
          <ac:chgData name="tanaboon tongbuasirilai" userId="3a6fbbe2-a5cd-4f36-96f1-1e3cf3325333" providerId="ADAL" clId="{52239CD1-260D-4F17-BF4C-C59681810ACB}" dt="2024-01-24T14:53:27.106" v="3478" actId="26606"/>
          <ac:spMkLst>
            <pc:docMk/>
            <pc:sldMk cId="1630492939" sldId="339"/>
            <ac:spMk id="23" creationId="{37C89E4B-3C9F-44B9-8B86-D9E3D112D8EC}"/>
          </ac:spMkLst>
        </pc:spChg>
        <pc:spChg chg="add del">
          <ac:chgData name="tanaboon tongbuasirilai" userId="3a6fbbe2-a5cd-4f36-96f1-1e3cf3325333" providerId="ADAL" clId="{52239CD1-260D-4F17-BF4C-C59681810ACB}" dt="2024-01-24T14:53:27.051" v="3477" actId="26606"/>
          <ac:spMkLst>
            <pc:docMk/>
            <pc:sldMk cId="1630492939" sldId="339"/>
            <ac:spMk id="32" creationId="{42A4FC2C-047E-45A5-965D-8E1E3BF09BC6}"/>
          </ac:spMkLst>
        </pc:spChg>
        <pc:spChg chg="add">
          <ac:chgData name="tanaboon tongbuasirilai" userId="3a6fbbe2-a5cd-4f36-96f1-1e3cf3325333" providerId="ADAL" clId="{52239CD1-260D-4F17-BF4C-C59681810ACB}" dt="2024-01-24T14:53:27.106" v="3478" actId="26606"/>
          <ac:spMkLst>
            <pc:docMk/>
            <pc:sldMk cId="1630492939" sldId="339"/>
            <ac:spMk id="34" creationId="{83C98ABE-055B-441F-B07E-44F97F083C39}"/>
          </ac:spMkLst>
        </pc:spChg>
        <pc:spChg chg="add">
          <ac:chgData name="tanaboon tongbuasirilai" userId="3a6fbbe2-a5cd-4f36-96f1-1e3cf3325333" providerId="ADAL" clId="{52239CD1-260D-4F17-BF4C-C59681810ACB}" dt="2024-01-24T14:53:27.106" v="3478" actId="26606"/>
          <ac:spMkLst>
            <pc:docMk/>
            <pc:sldMk cId="1630492939" sldId="339"/>
            <ac:spMk id="35" creationId="{F3060C83-F051-4F0E-ABAD-AA0DFC48B218}"/>
          </ac:spMkLst>
        </pc:spChg>
        <pc:spChg chg="add">
          <ac:chgData name="tanaboon tongbuasirilai" userId="3a6fbbe2-a5cd-4f36-96f1-1e3cf3325333" providerId="ADAL" clId="{52239CD1-260D-4F17-BF4C-C59681810ACB}" dt="2024-01-24T14:53:27.106" v="3478" actId="26606"/>
          <ac:spMkLst>
            <pc:docMk/>
            <pc:sldMk cId="1630492939" sldId="339"/>
            <ac:spMk id="36" creationId="{29FDB030-9B49-4CED-8CCD-4D99382388AC}"/>
          </ac:spMkLst>
        </pc:spChg>
        <pc:spChg chg="add">
          <ac:chgData name="tanaboon tongbuasirilai" userId="3a6fbbe2-a5cd-4f36-96f1-1e3cf3325333" providerId="ADAL" clId="{52239CD1-260D-4F17-BF4C-C59681810ACB}" dt="2024-01-24T14:53:27.106" v="3478" actId="26606"/>
          <ac:spMkLst>
            <pc:docMk/>
            <pc:sldMk cId="1630492939" sldId="339"/>
            <ac:spMk id="38" creationId="{3783CA14-24A1-485C-8B30-D6A5D87987AD}"/>
          </ac:spMkLst>
        </pc:spChg>
        <pc:spChg chg="add">
          <ac:chgData name="tanaboon tongbuasirilai" userId="3a6fbbe2-a5cd-4f36-96f1-1e3cf3325333" providerId="ADAL" clId="{52239CD1-260D-4F17-BF4C-C59681810ACB}" dt="2024-01-24T14:53:27.106" v="3478" actId="26606"/>
          <ac:spMkLst>
            <pc:docMk/>
            <pc:sldMk cId="1630492939" sldId="339"/>
            <ac:spMk id="40" creationId="{9A97C86A-04D6-40F7-AE84-31AB43E6A846}"/>
          </ac:spMkLst>
        </pc:spChg>
        <pc:spChg chg="add">
          <ac:chgData name="tanaboon tongbuasirilai" userId="3a6fbbe2-a5cd-4f36-96f1-1e3cf3325333" providerId="ADAL" clId="{52239CD1-260D-4F17-BF4C-C59681810ACB}" dt="2024-01-24T14:53:27.106" v="3478" actId="26606"/>
          <ac:spMkLst>
            <pc:docMk/>
            <pc:sldMk cId="1630492939" sldId="339"/>
            <ac:spMk id="42" creationId="{FF9F2414-84E8-453E-B1F3-389FDE8192D9}"/>
          </ac:spMkLst>
        </pc:spChg>
        <pc:spChg chg="add">
          <ac:chgData name="tanaboon tongbuasirilai" userId="3a6fbbe2-a5cd-4f36-96f1-1e3cf3325333" providerId="ADAL" clId="{52239CD1-260D-4F17-BF4C-C59681810ACB}" dt="2024-01-24T14:53:27.106" v="3478" actId="26606"/>
          <ac:spMkLst>
            <pc:docMk/>
            <pc:sldMk cId="1630492939" sldId="339"/>
            <ac:spMk id="44" creationId="{3ECA69A1-7536-43AC-85EF-C7106179F5ED}"/>
          </ac:spMkLst>
        </pc:spChg>
        <pc:picChg chg="add mod">
          <ac:chgData name="tanaboon tongbuasirilai" userId="3a6fbbe2-a5cd-4f36-96f1-1e3cf3325333" providerId="ADAL" clId="{52239CD1-260D-4F17-BF4C-C59681810ACB}" dt="2024-01-24T14:53:27.106" v="3478" actId="26606"/>
          <ac:picMkLst>
            <pc:docMk/>
            <pc:sldMk cId="1630492939" sldId="339"/>
            <ac:picMk id="5" creationId="{C97C3D83-8B75-8075-B697-D54EB278D37B}"/>
          </ac:picMkLst>
        </pc:picChg>
        <pc:picChg chg="add del mod">
          <ac:chgData name="tanaboon tongbuasirilai" userId="3a6fbbe2-a5cd-4f36-96f1-1e3cf3325333" providerId="ADAL" clId="{52239CD1-260D-4F17-BF4C-C59681810ACB}" dt="2024-01-24T14:53:13.481" v="3474" actId="478"/>
          <ac:picMkLst>
            <pc:docMk/>
            <pc:sldMk cId="1630492939" sldId="339"/>
            <ac:picMk id="18" creationId="{A2FCB89F-8D39-84E1-716A-376215F0195F}"/>
          </ac:picMkLst>
        </pc:picChg>
        <pc:cxnChg chg="add del">
          <ac:chgData name="tanaboon tongbuasirilai" userId="3a6fbbe2-a5cd-4f36-96f1-1e3cf3325333" providerId="ADAL" clId="{52239CD1-260D-4F17-BF4C-C59681810ACB}" dt="2024-01-24T14:53:27.106" v="3478" actId="26606"/>
          <ac:cxnSpMkLst>
            <pc:docMk/>
            <pc:sldMk cId="1630492939" sldId="339"/>
            <ac:cxnSpMk id="25" creationId="{AA2EAA10-076F-46BD-8F0F-B9A2FB77A85C}"/>
          </ac:cxnSpMkLst>
        </pc:cxnChg>
        <pc:cxnChg chg="add del">
          <ac:chgData name="tanaboon tongbuasirilai" userId="3a6fbbe2-a5cd-4f36-96f1-1e3cf3325333" providerId="ADAL" clId="{52239CD1-260D-4F17-BF4C-C59681810ACB}" dt="2024-01-24T14:53:27.106" v="3478" actId="26606"/>
          <ac:cxnSpMkLst>
            <pc:docMk/>
            <pc:sldMk cId="1630492939" sldId="339"/>
            <ac:cxnSpMk id="27" creationId="{D891E407-403B-4764-86C9-33A56D3BCAA3}"/>
          </ac:cxnSpMkLst>
        </pc:cxnChg>
      </pc:sldChg>
      <pc:sldChg chg="addSp delSp modSp new mod ord setBg">
        <pc:chgData name="tanaboon tongbuasirilai" userId="3a6fbbe2-a5cd-4f36-96f1-1e3cf3325333" providerId="ADAL" clId="{52239CD1-260D-4F17-BF4C-C59681810ACB}" dt="2024-01-24T15:00:50.501" v="3521" actId="26606"/>
        <pc:sldMkLst>
          <pc:docMk/>
          <pc:sldMk cId="25044446" sldId="340"/>
        </pc:sldMkLst>
        <pc:spChg chg="mod">
          <ac:chgData name="tanaboon tongbuasirilai" userId="3a6fbbe2-a5cd-4f36-96f1-1e3cf3325333" providerId="ADAL" clId="{52239CD1-260D-4F17-BF4C-C59681810ACB}" dt="2024-01-24T15:00:50.501" v="3521" actId="26606"/>
          <ac:spMkLst>
            <pc:docMk/>
            <pc:sldMk cId="25044446" sldId="340"/>
            <ac:spMk id="2" creationId="{35191AE1-6F04-C4BD-6518-6E8BD9A58E41}"/>
          </ac:spMkLst>
        </pc:spChg>
        <pc:spChg chg="del">
          <ac:chgData name="tanaboon tongbuasirilai" userId="3a6fbbe2-a5cd-4f36-96f1-1e3cf3325333" providerId="ADAL" clId="{52239CD1-260D-4F17-BF4C-C59681810ACB}" dt="2024-01-24T15:00:28.784" v="3517" actId="478"/>
          <ac:spMkLst>
            <pc:docMk/>
            <pc:sldMk cId="25044446" sldId="340"/>
            <ac:spMk id="3" creationId="{85C93C72-FB58-0EA6-DD98-196BF964408D}"/>
          </ac:spMkLst>
        </pc:spChg>
        <pc:spChg chg="add">
          <ac:chgData name="tanaboon tongbuasirilai" userId="3a6fbbe2-a5cd-4f36-96f1-1e3cf3325333" providerId="ADAL" clId="{52239CD1-260D-4F17-BF4C-C59681810ACB}" dt="2024-01-24T15:00:50.501" v="3521" actId="26606"/>
          <ac:spMkLst>
            <pc:docMk/>
            <pc:sldMk cId="25044446" sldId="340"/>
            <ac:spMk id="10" creationId="{A8384FB5-9ADC-4DDC-881B-597D56F5B15D}"/>
          </ac:spMkLst>
        </pc:spChg>
        <pc:spChg chg="add">
          <ac:chgData name="tanaboon tongbuasirilai" userId="3a6fbbe2-a5cd-4f36-96f1-1e3cf3325333" providerId="ADAL" clId="{52239CD1-260D-4F17-BF4C-C59681810ACB}" dt="2024-01-24T15:00:50.501" v="3521" actId="26606"/>
          <ac:spMkLst>
            <pc:docMk/>
            <pc:sldMk cId="25044446" sldId="340"/>
            <ac:spMk id="12" creationId="{1199E1B1-A8C0-4FE8-A5A8-1CB41D69F857}"/>
          </ac:spMkLst>
        </pc:spChg>
        <pc:spChg chg="add">
          <ac:chgData name="tanaboon tongbuasirilai" userId="3a6fbbe2-a5cd-4f36-96f1-1e3cf3325333" providerId="ADAL" clId="{52239CD1-260D-4F17-BF4C-C59681810ACB}" dt="2024-01-24T15:00:50.501" v="3521" actId="26606"/>
          <ac:spMkLst>
            <pc:docMk/>
            <pc:sldMk cId="25044446" sldId="340"/>
            <ac:spMk id="14" creationId="{84A8DE83-DE75-4B41-9DB4-A7EC0B0DEC0B}"/>
          </ac:spMkLst>
        </pc:spChg>
        <pc:spChg chg="add">
          <ac:chgData name="tanaboon tongbuasirilai" userId="3a6fbbe2-a5cd-4f36-96f1-1e3cf3325333" providerId="ADAL" clId="{52239CD1-260D-4F17-BF4C-C59681810ACB}" dt="2024-01-24T15:00:50.501" v="3521" actId="26606"/>
          <ac:spMkLst>
            <pc:docMk/>
            <pc:sldMk cId="25044446" sldId="340"/>
            <ac:spMk id="16" creationId="{A7009A0A-BEF5-4EAC-AF15-E4F9F002E239}"/>
          </ac:spMkLst>
        </pc:spChg>
        <pc:picChg chg="add mod">
          <ac:chgData name="tanaboon tongbuasirilai" userId="3a6fbbe2-a5cd-4f36-96f1-1e3cf3325333" providerId="ADAL" clId="{52239CD1-260D-4F17-BF4C-C59681810ACB}" dt="2024-01-24T15:00:50.501" v="3521" actId="26606"/>
          <ac:picMkLst>
            <pc:docMk/>
            <pc:sldMk cId="25044446" sldId="340"/>
            <ac:picMk id="5" creationId="{EDF8E0AF-F338-5EEE-E781-759988CE30C0}"/>
          </ac:picMkLst>
        </pc:picChg>
      </pc:sldChg>
      <pc:sldChg chg="addSp delSp modSp new mod setBg">
        <pc:chgData name="tanaboon tongbuasirilai" userId="3a6fbbe2-a5cd-4f36-96f1-1e3cf3325333" providerId="ADAL" clId="{52239CD1-260D-4F17-BF4C-C59681810ACB}" dt="2024-01-24T15:03:12.043" v="3527" actId="26606"/>
        <pc:sldMkLst>
          <pc:docMk/>
          <pc:sldMk cId="1076766873" sldId="341"/>
        </pc:sldMkLst>
        <pc:spChg chg="add del">
          <ac:chgData name="tanaboon tongbuasirilai" userId="3a6fbbe2-a5cd-4f36-96f1-1e3cf3325333" providerId="ADAL" clId="{52239CD1-260D-4F17-BF4C-C59681810ACB}" dt="2024-01-24T15:03:12.043" v="3527" actId="26606"/>
          <ac:spMkLst>
            <pc:docMk/>
            <pc:sldMk cId="1076766873" sldId="341"/>
            <ac:spMk id="8" creationId="{AB8C311F-7253-4AED-9701-7FC0708C41C7}"/>
          </ac:spMkLst>
        </pc:spChg>
        <pc:spChg chg="add del">
          <ac:chgData name="tanaboon tongbuasirilai" userId="3a6fbbe2-a5cd-4f36-96f1-1e3cf3325333" providerId="ADAL" clId="{52239CD1-260D-4F17-BF4C-C59681810ACB}" dt="2024-01-24T15:03:12.043" v="3527" actId="26606"/>
          <ac:spMkLst>
            <pc:docMk/>
            <pc:sldMk cId="1076766873" sldId="341"/>
            <ac:spMk id="10" creationId="{E2384209-CB15-4CDF-9D31-C44FD9A3F20D}"/>
          </ac:spMkLst>
        </pc:spChg>
        <pc:spChg chg="add del">
          <ac:chgData name="tanaboon tongbuasirilai" userId="3a6fbbe2-a5cd-4f36-96f1-1e3cf3325333" providerId="ADAL" clId="{52239CD1-260D-4F17-BF4C-C59681810ACB}" dt="2024-01-24T15:03:12.043" v="3527" actId="26606"/>
          <ac:spMkLst>
            <pc:docMk/>
            <pc:sldMk cId="1076766873" sldId="341"/>
            <ac:spMk id="12" creationId="{2633B3B5-CC90-43F0-8714-D31D1F3F0209}"/>
          </ac:spMkLst>
        </pc:spChg>
        <pc:spChg chg="add del">
          <ac:chgData name="tanaboon tongbuasirilai" userId="3a6fbbe2-a5cd-4f36-96f1-1e3cf3325333" providerId="ADAL" clId="{52239CD1-260D-4F17-BF4C-C59681810ACB}" dt="2024-01-24T15:03:12.043" v="3527" actId="26606"/>
          <ac:spMkLst>
            <pc:docMk/>
            <pc:sldMk cId="1076766873" sldId="341"/>
            <ac:spMk id="14" creationId="{A8D57A06-A426-446D-B02C-A2DC6B62E45E}"/>
          </ac:spMkLst>
        </pc:spChg>
        <pc:spChg chg="add">
          <ac:chgData name="tanaboon tongbuasirilai" userId="3a6fbbe2-a5cd-4f36-96f1-1e3cf3325333" providerId="ADAL" clId="{52239CD1-260D-4F17-BF4C-C59681810ACB}" dt="2024-01-24T15:03:12.043" v="3527" actId="26606"/>
          <ac:spMkLst>
            <pc:docMk/>
            <pc:sldMk cId="1076766873" sldId="341"/>
            <ac:spMk id="19" creationId="{AB8C311F-7253-4AED-9701-7FC0708C41C7}"/>
          </ac:spMkLst>
        </pc:spChg>
        <pc:spChg chg="add">
          <ac:chgData name="tanaboon tongbuasirilai" userId="3a6fbbe2-a5cd-4f36-96f1-1e3cf3325333" providerId="ADAL" clId="{52239CD1-260D-4F17-BF4C-C59681810ACB}" dt="2024-01-24T15:03:12.043" v="3527" actId="26606"/>
          <ac:spMkLst>
            <pc:docMk/>
            <pc:sldMk cId="1076766873" sldId="341"/>
            <ac:spMk id="21" creationId="{E2384209-CB15-4CDF-9D31-C44FD9A3F20D}"/>
          </ac:spMkLst>
        </pc:spChg>
        <pc:spChg chg="add">
          <ac:chgData name="tanaboon tongbuasirilai" userId="3a6fbbe2-a5cd-4f36-96f1-1e3cf3325333" providerId="ADAL" clId="{52239CD1-260D-4F17-BF4C-C59681810ACB}" dt="2024-01-24T15:03:12.043" v="3527" actId="26606"/>
          <ac:spMkLst>
            <pc:docMk/>
            <pc:sldMk cId="1076766873" sldId="341"/>
            <ac:spMk id="23" creationId="{2633B3B5-CC90-43F0-8714-D31D1F3F0209}"/>
          </ac:spMkLst>
        </pc:spChg>
        <pc:spChg chg="add">
          <ac:chgData name="tanaboon tongbuasirilai" userId="3a6fbbe2-a5cd-4f36-96f1-1e3cf3325333" providerId="ADAL" clId="{52239CD1-260D-4F17-BF4C-C59681810ACB}" dt="2024-01-24T15:03:12.043" v="3527" actId="26606"/>
          <ac:spMkLst>
            <pc:docMk/>
            <pc:sldMk cId="1076766873" sldId="341"/>
            <ac:spMk id="25" creationId="{A8D57A06-A426-446D-B02C-A2DC6B62E45E}"/>
          </ac:spMkLst>
        </pc:spChg>
        <pc:picChg chg="add del mod">
          <ac:chgData name="tanaboon tongbuasirilai" userId="3a6fbbe2-a5cd-4f36-96f1-1e3cf3325333" providerId="ADAL" clId="{52239CD1-260D-4F17-BF4C-C59681810ACB}" dt="2024-01-24T15:03:08.105" v="3525" actId="478"/>
          <ac:picMkLst>
            <pc:docMk/>
            <pc:sldMk cId="1076766873" sldId="341"/>
            <ac:picMk id="3" creationId="{AF2CB201-1E3E-F56D-49B8-67AEA81DAB94}"/>
          </ac:picMkLst>
        </pc:picChg>
        <pc:picChg chg="add mod">
          <ac:chgData name="tanaboon tongbuasirilai" userId="3a6fbbe2-a5cd-4f36-96f1-1e3cf3325333" providerId="ADAL" clId="{52239CD1-260D-4F17-BF4C-C59681810ACB}" dt="2024-01-24T15:03:12.043" v="3527" actId="26606"/>
          <ac:picMkLst>
            <pc:docMk/>
            <pc:sldMk cId="1076766873" sldId="341"/>
            <ac:picMk id="5" creationId="{D4D7CA3E-1397-F869-9884-1FB9A0FD4E0D}"/>
          </ac:picMkLst>
        </pc:picChg>
      </pc:sldChg>
      <pc:sldChg chg="addSp delSp modSp new mod setBg">
        <pc:chgData name="tanaboon tongbuasirilai" userId="3a6fbbe2-a5cd-4f36-96f1-1e3cf3325333" providerId="ADAL" clId="{52239CD1-260D-4F17-BF4C-C59681810ACB}" dt="2024-01-24T16:10:03.259" v="3535" actId="26606"/>
        <pc:sldMkLst>
          <pc:docMk/>
          <pc:sldMk cId="1635177445" sldId="342"/>
        </pc:sldMkLst>
        <pc:spChg chg="del">
          <ac:chgData name="tanaboon tongbuasirilai" userId="3a6fbbe2-a5cd-4f36-96f1-1e3cf3325333" providerId="ADAL" clId="{52239CD1-260D-4F17-BF4C-C59681810ACB}" dt="2024-01-24T16:09:58.794" v="3533" actId="478"/>
          <ac:spMkLst>
            <pc:docMk/>
            <pc:sldMk cId="1635177445" sldId="342"/>
            <ac:spMk id="2" creationId="{20465E4E-1463-337F-71DD-7FCCA045F6B0}"/>
          </ac:spMkLst>
        </pc:spChg>
        <pc:spChg chg="del">
          <ac:chgData name="tanaboon tongbuasirilai" userId="3a6fbbe2-a5cd-4f36-96f1-1e3cf3325333" providerId="ADAL" clId="{52239CD1-260D-4F17-BF4C-C59681810ACB}" dt="2024-01-24T16:09:57.459" v="3532" actId="478"/>
          <ac:spMkLst>
            <pc:docMk/>
            <pc:sldMk cId="1635177445" sldId="342"/>
            <ac:spMk id="3" creationId="{EE85C9C9-5C46-2ABC-2DB2-CF87B1EFBE0D}"/>
          </ac:spMkLst>
        </pc:spChg>
        <pc:spChg chg="add">
          <ac:chgData name="tanaboon tongbuasirilai" userId="3a6fbbe2-a5cd-4f36-96f1-1e3cf3325333" providerId="ADAL" clId="{52239CD1-260D-4F17-BF4C-C59681810ACB}" dt="2024-01-24T16:10:03.259" v="3535" actId="26606"/>
          <ac:spMkLst>
            <pc:docMk/>
            <pc:sldMk cId="1635177445" sldId="342"/>
            <ac:spMk id="10" creationId="{AB8C311F-7253-4AED-9701-7FC0708C41C7}"/>
          </ac:spMkLst>
        </pc:spChg>
        <pc:spChg chg="add">
          <ac:chgData name="tanaboon tongbuasirilai" userId="3a6fbbe2-a5cd-4f36-96f1-1e3cf3325333" providerId="ADAL" clId="{52239CD1-260D-4F17-BF4C-C59681810ACB}" dt="2024-01-24T16:10:03.259" v="3535" actId="26606"/>
          <ac:spMkLst>
            <pc:docMk/>
            <pc:sldMk cId="1635177445" sldId="342"/>
            <ac:spMk id="12" creationId="{E2384209-CB15-4CDF-9D31-C44FD9A3F20D}"/>
          </ac:spMkLst>
        </pc:spChg>
        <pc:spChg chg="add">
          <ac:chgData name="tanaboon tongbuasirilai" userId="3a6fbbe2-a5cd-4f36-96f1-1e3cf3325333" providerId="ADAL" clId="{52239CD1-260D-4F17-BF4C-C59681810ACB}" dt="2024-01-24T16:10:03.259" v="3535" actId="26606"/>
          <ac:spMkLst>
            <pc:docMk/>
            <pc:sldMk cId="1635177445" sldId="342"/>
            <ac:spMk id="14" creationId="{2633B3B5-CC90-43F0-8714-D31D1F3F0209}"/>
          </ac:spMkLst>
        </pc:spChg>
        <pc:spChg chg="add">
          <ac:chgData name="tanaboon tongbuasirilai" userId="3a6fbbe2-a5cd-4f36-96f1-1e3cf3325333" providerId="ADAL" clId="{52239CD1-260D-4F17-BF4C-C59681810ACB}" dt="2024-01-24T16:10:03.259" v="3535" actId="26606"/>
          <ac:spMkLst>
            <pc:docMk/>
            <pc:sldMk cId="1635177445" sldId="342"/>
            <ac:spMk id="16" creationId="{A8D57A06-A426-446D-B02C-A2DC6B62E45E}"/>
          </ac:spMkLst>
        </pc:spChg>
        <pc:picChg chg="add mod">
          <ac:chgData name="tanaboon tongbuasirilai" userId="3a6fbbe2-a5cd-4f36-96f1-1e3cf3325333" providerId="ADAL" clId="{52239CD1-260D-4F17-BF4C-C59681810ACB}" dt="2024-01-24T16:10:03.259" v="3535" actId="26606"/>
          <ac:picMkLst>
            <pc:docMk/>
            <pc:sldMk cId="1635177445" sldId="342"/>
            <ac:picMk id="5" creationId="{BF1C21AB-BCFA-637A-00CA-C59AD8D1D0CD}"/>
          </ac:picMkLst>
        </pc:picChg>
      </pc:sldChg>
      <pc:sldChg chg="addSp delSp modSp new mod setBg">
        <pc:chgData name="tanaboon tongbuasirilai" userId="3a6fbbe2-a5cd-4f36-96f1-1e3cf3325333" providerId="ADAL" clId="{52239CD1-260D-4F17-BF4C-C59681810ACB}" dt="2024-01-24T16:11:12.366" v="3538" actId="26606"/>
        <pc:sldMkLst>
          <pc:docMk/>
          <pc:sldMk cId="3258626636" sldId="343"/>
        </pc:sldMkLst>
        <pc:spChg chg="del">
          <ac:chgData name="tanaboon tongbuasirilai" userId="3a6fbbe2-a5cd-4f36-96f1-1e3cf3325333" providerId="ADAL" clId="{52239CD1-260D-4F17-BF4C-C59681810ACB}" dt="2024-01-24T16:11:07.995" v="3536" actId="478"/>
          <ac:spMkLst>
            <pc:docMk/>
            <pc:sldMk cId="3258626636" sldId="343"/>
            <ac:spMk id="2" creationId="{34D82CC1-6214-FCA1-65AF-95EE8DE05AA5}"/>
          </ac:spMkLst>
        </pc:spChg>
        <pc:spChg chg="del">
          <ac:chgData name="tanaboon tongbuasirilai" userId="3a6fbbe2-a5cd-4f36-96f1-1e3cf3325333" providerId="ADAL" clId="{52239CD1-260D-4F17-BF4C-C59681810ACB}" dt="2024-01-24T16:11:07.995" v="3536" actId="478"/>
          <ac:spMkLst>
            <pc:docMk/>
            <pc:sldMk cId="3258626636" sldId="343"/>
            <ac:spMk id="3" creationId="{3586DDC4-7D3C-4E87-7542-7EF13F0C86BD}"/>
          </ac:spMkLst>
        </pc:spChg>
        <pc:spChg chg="add">
          <ac:chgData name="tanaboon tongbuasirilai" userId="3a6fbbe2-a5cd-4f36-96f1-1e3cf3325333" providerId="ADAL" clId="{52239CD1-260D-4F17-BF4C-C59681810ACB}" dt="2024-01-24T16:11:12.366" v="3538" actId="26606"/>
          <ac:spMkLst>
            <pc:docMk/>
            <pc:sldMk cId="3258626636" sldId="343"/>
            <ac:spMk id="10" creationId="{32BC26D8-82FB-445E-AA49-62A77D7C1EE0}"/>
          </ac:spMkLst>
        </pc:spChg>
        <pc:spChg chg="add">
          <ac:chgData name="tanaboon tongbuasirilai" userId="3a6fbbe2-a5cd-4f36-96f1-1e3cf3325333" providerId="ADAL" clId="{52239CD1-260D-4F17-BF4C-C59681810ACB}" dt="2024-01-24T16:11:12.366" v="3538" actId="26606"/>
          <ac:spMkLst>
            <pc:docMk/>
            <pc:sldMk cId="3258626636" sldId="343"/>
            <ac:spMk id="12" creationId="{CB44330D-EA18-4254-AA95-EB49948539B8}"/>
          </ac:spMkLst>
        </pc:spChg>
        <pc:picChg chg="add mod">
          <ac:chgData name="tanaboon tongbuasirilai" userId="3a6fbbe2-a5cd-4f36-96f1-1e3cf3325333" providerId="ADAL" clId="{52239CD1-260D-4F17-BF4C-C59681810ACB}" dt="2024-01-24T16:11:12.366" v="3538" actId="26606"/>
          <ac:picMkLst>
            <pc:docMk/>
            <pc:sldMk cId="3258626636" sldId="343"/>
            <ac:picMk id="5" creationId="{3D0093E8-C71E-B8E8-11CF-9C0E12B657EA}"/>
          </ac:picMkLst>
        </pc:picChg>
      </pc:sldChg>
      <pc:sldChg chg="addSp delSp modSp new mod setBg">
        <pc:chgData name="tanaboon tongbuasirilai" userId="3a6fbbe2-a5cd-4f36-96f1-1e3cf3325333" providerId="ADAL" clId="{52239CD1-260D-4F17-BF4C-C59681810ACB}" dt="2024-01-24T16:11:32.044" v="3541" actId="26606"/>
        <pc:sldMkLst>
          <pc:docMk/>
          <pc:sldMk cId="822178242" sldId="344"/>
        </pc:sldMkLst>
        <pc:spChg chg="del">
          <ac:chgData name="tanaboon tongbuasirilai" userId="3a6fbbe2-a5cd-4f36-96f1-1e3cf3325333" providerId="ADAL" clId="{52239CD1-260D-4F17-BF4C-C59681810ACB}" dt="2024-01-24T16:11:16.304" v="3539" actId="478"/>
          <ac:spMkLst>
            <pc:docMk/>
            <pc:sldMk cId="822178242" sldId="344"/>
            <ac:spMk id="2" creationId="{7D3DAB8F-668A-B108-BDE6-1D02E8987A50}"/>
          </ac:spMkLst>
        </pc:spChg>
        <pc:spChg chg="del">
          <ac:chgData name="tanaboon tongbuasirilai" userId="3a6fbbe2-a5cd-4f36-96f1-1e3cf3325333" providerId="ADAL" clId="{52239CD1-260D-4F17-BF4C-C59681810ACB}" dt="2024-01-24T16:11:16.304" v="3539" actId="478"/>
          <ac:spMkLst>
            <pc:docMk/>
            <pc:sldMk cId="822178242" sldId="344"/>
            <ac:spMk id="3" creationId="{0456C627-6E27-F289-1AE7-E7841C93A416}"/>
          </ac:spMkLst>
        </pc:spChg>
        <pc:spChg chg="add">
          <ac:chgData name="tanaboon tongbuasirilai" userId="3a6fbbe2-a5cd-4f36-96f1-1e3cf3325333" providerId="ADAL" clId="{52239CD1-260D-4F17-BF4C-C59681810ACB}" dt="2024-01-24T16:11:32.044" v="3541" actId="26606"/>
          <ac:spMkLst>
            <pc:docMk/>
            <pc:sldMk cId="822178242" sldId="344"/>
            <ac:spMk id="10" creationId="{AB8C311F-7253-4AED-9701-7FC0708C41C7}"/>
          </ac:spMkLst>
        </pc:spChg>
        <pc:spChg chg="add">
          <ac:chgData name="tanaboon tongbuasirilai" userId="3a6fbbe2-a5cd-4f36-96f1-1e3cf3325333" providerId="ADAL" clId="{52239CD1-260D-4F17-BF4C-C59681810ACB}" dt="2024-01-24T16:11:32.044" v="3541" actId="26606"/>
          <ac:spMkLst>
            <pc:docMk/>
            <pc:sldMk cId="822178242" sldId="344"/>
            <ac:spMk id="12" creationId="{E2384209-CB15-4CDF-9D31-C44FD9A3F20D}"/>
          </ac:spMkLst>
        </pc:spChg>
        <pc:spChg chg="add">
          <ac:chgData name="tanaboon tongbuasirilai" userId="3a6fbbe2-a5cd-4f36-96f1-1e3cf3325333" providerId="ADAL" clId="{52239CD1-260D-4F17-BF4C-C59681810ACB}" dt="2024-01-24T16:11:32.044" v="3541" actId="26606"/>
          <ac:spMkLst>
            <pc:docMk/>
            <pc:sldMk cId="822178242" sldId="344"/>
            <ac:spMk id="14" creationId="{2633B3B5-CC90-43F0-8714-D31D1F3F0209}"/>
          </ac:spMkLst>
        </pc:spChg>
        <pc:spChg chg="add">
          <ac:chgData name="tanaboon tongbuasirilai" userId="3a6fbbe2-a5cd-4f36-96f1-1e3cf3325333" providerId="ADAL" clId="{52239CD1-260D-4F17-BF4C-C59681810ACB}" dt="2024-01-24T16:11:32.044" v="3541" actId="26606"/>
          <ac:spMkLst>
            <pc:docMk/>
            <pc:sldMk cId="822178242" sldId="344"/>
            <ac:spMk id="16" creationId="{A8D57A06-A426-446D-B02C-A2DC6B62E45E}"/>
          </ac:spMkLst>
        </pc:spChg>
        <pc:picChg chg="add mod">
          <ac:chgData name="tanaboon tongbuasirilai" userId="3a6fbbe2-a5cd-4f36-96f1-1e3cf3325333" providerId="ADAL" clId="{52239CD1-260D-4F17-BF4C-C59681810ACB}" dt="2024-01-24T16:11:32.044" v="3541" actId="26606"/>
          <ac:picMkLst>
            <pc:docMk/>
            <pc:sldMk cId="822178242" sldId="344"/>
            <ac:picMk id="5" creationId="{843FD645-2B24-902B-1087-CFA3CE3D4F45}"/>
          </ac:picMkLst>
        </pc:picChg>
      </pc:sldChg>
      <pc:sldChg chg="addSp delSp modSp new mod setBg">
        <pc:chgData name="tanaboon tongbuasirilai" userId="3a6fbbe2-a5cd-4f36-96f1-1e3cf3325333" providerId="ADAL" clId="{52239CD1-260D-4F17-BF4C-C59681810ACB}" dt="2024-01-24T16:11:56.235" v="3545" actId="27614"/>
        <pc:sldMkLst>
          <pc:docMk/>
          <pc:sldMk cId="1287059102" sldId="345"/>
        </pc:sldMkLst>
        <pc:spChg chg="del">
          <ac:chgData name="tanaboon tongbuasirilai" userId="3a6fbbe2-a5cd-4f36-96f1-1e3cf3325333" providerId="ADAL" clId="{52239CD1-260D-4F17-BF4C-C59681810ACB}" dt="2024-01-24T16:11:37.790" v="3542" actId="478"/>
          <ac:spMkLst>
            <pc:docMk/>
            <pc:sldMk cId="1287059102" sldId="345"/>
            <ac:spMk id="2" creationId="{E1E47B5B-4670-4291-0412-B2EA75A8E6E1}"/>
          </ac:spMkLst>
        </pc:spChg>
        <pc:spChg chg="del">
          <ac:chgData name="tanaboon tongbuasirilai" userId="3a6fbbe2-a5cd-4f36-96f1-1e3cf3325333" providerId="ADAL" clId="{52239CD1-260D-4F17-BF4C-C59681810ACB}" dt="2024-01-24T16:11:37.790" v="3542" actId="478"/>
          <ac:spMkLst>
            <pc:docMk/>
            <pc:sldMk cId="1287059102" sldId="345"/>
            <ac:spMk id="3" creationId="{A324FB99-1110-8E73-337E-4F1026DEFFD1}"/>
          </ac:spMkLst>
        </pc:spChg>
        <pc:spChg chg="add">
          <ac:chgData name="tanaboon tongbuasirilai" userId="3a6fbbe2-a5cd-4f36-96f1-1e3cf3325333" providerId="ADAL" clId="{52239CD1-260D-4F17-BF4C-C59681810ACB}" dt="2024-01-24T16:11:50.826" v="3544" actId="26606"/>
          <ac:spMkLst>
            <pc:docMk/>
            <pc:sldMk cId="1287059102" sldId="345"/>
            <ac:spMk id="10" creationId="{32BC26D8-82FB-445E-AA49-62A77D7C1EE0}"/>
          </ac:spMkLst>
        </pc:spChg>
        <pc:spChg chg="add">
          <ac:chgData name="tanaboon tongbuasirilai" userId="3a6fbbe2-a5cd-4f36-96f1-1e3cf3325333" providerId="ADAL" clId="{52239CD1-260D-4F17-BF4C-C59681810ACB}" dt="2024-01-24T16:11:50.826" v="3544" actId="26606"/>
          <ac:spMkLst>
            <pc:docMk/>
            <pc:sldMk cId="1287059102" sldId="345"/>
            <ac:spMk id="12" creationId="{CB44330D-EA18-4254-AA95-EB49948539B8}"/>
          </ac:spMkLst>
        </pc:spChg>
        <pc:picChg chg="add mod">
          <ac:chgData name="tanaboon tongbuasirilai" userId="3a6fbbe2-a5cd-4f36-96f1-1e3cf3325333" providerId="ADAL" clId="{52239CD1-260D-4F17-BF4C-C59681810ACB}" dt="2024-01-24T16:11:56.235" v="3545" actId="27614"/>
          <ac:picMkLst>
            <pc:docMk/>
            <pc:sldMk cId="1287059102" sldId="345"/>
            <ac:picMk id="5" creationId="{2AD1ED31-F417-F435-2F78-24D33E4FC55D}"/>
          </ac:picMkLst>
        </pc:picChg>
      </pc:sldChg>
      <pc:sldChg chg="addSp modSp new mod ord setBg">
        <pc:chgData name="tanaboon tongbuasirilai" userId="3a6fbbe2-a5cd-4f36-96f1-1e3cf3325333" providerId="ADAL" clId="{52239CD1-260D-4F17-BF4C-C59681810ACB}" dt="2024-01-24T16:16:24.471" v="3559"/>
        <pc:sldMkLst>
          <pc:docMk/>
          <pc:sldMk cId="1463497529" sldId="346"/>
        </pc:sldMkLst>
        <pc:spChg chg="add">
          <ac:chgData name="tanaboon tongbuasirilai" userId="3a6fbbe2-a5cd-4f36-96f1-1e3cf3325333" providerId="ADAL" clId="{52239CD1-260D-4F17-BF4C-C59681810ACB}" dt="2024-01-24T16:12:35.436" v="3550" actId="26606"/>
          <ac:spMkLst>
            <pc:docMk/>
            <pc:sldMk cId="1463497529" sldId="346"/>
            <ac:spMk id="8" creationId="{AB8C311F-7253-4AED-9701-7FC0708C41C7}"/>
          </ac:spMkLst>
        </pc:spChg>
        <pc:spChg chg="add">
          <ac:chgData name="tanaboon tongbuasirilai" userId="3a6fbbe2-a5cd-4f36-96f1-1e3cf3325333" providerId="ADAL" clId="{52239CD1-260D-4F17-BF4C-C59681810ACB}" dt="2024-01-24T16:12:35.436" v="3550" actId="26606"/>
          <ac:spMkLst>
            <pc:docMk/>
            <pc:sldMk cId="1463497529" sldId="346"/>
            <ac:spMk id="10" creationId="{E2384209-CB15-4CDF-9D31-C44FD9A3F20D}"/>
          </ac:spMkLst>
        </pc:spChg>
        <pc:spChg chg="add">
          <ac:chgData name="tanaboon tongbuasirilai" userId="3a6fbbe2-a5cd-4f36-96f1-1e3cf3325333" providerId="ADAL" clId="{52239CD1-260D-4F17-BF4C-C59681810ACB}" dt="2024-01-24T16:12:35.436" v="3550" actId="26606"/>
          <ac:spMkLst>
            <pc:docMk/>
            <pc:sldMk cId="1463497529" sldId="346"/>
            <ac:spMk id="12" creationId="{2633B3B5-CC90-43F0-8714-D31D1F3F0209}"/>
          </ac:spMkLst>
        </pc:spChg>
        <pc:spChg chg="add">
          <ac:chgData name="tanaboon tongbuasirilai" userId="3a6fbbe2-a5cd-4f36-96f1-1e3cf3325333" providerId="ADAL" clId="{52239CD1-260D-4F17-BF4C-C59681810ACB}" dt="2024-01-24T16:12:35.436" v="3550" actId="26606"/>
          <ac:spMkLst>
            <pc:docMk/>
            <pc:sldMk cId="1463497529" sldId="346"/>
            <ac:spMk id="14" creationId="{A8D57A06-A426-446D-B02C-A2DC6B62E45E}"/>
          </ac:spMkLst>
        </pc:spChg>
        <pc:picChg chg="add mod">
          <ac:chgData name="tanaboon tongbuasirilai" userId="3a6fbbe2-a5cd-4f36-96f1-1e3cf3325333" providerId="ADAL" clId="{52239CD1-260D-4F17-BF4C-C59681810ACB}" dt="2024-01-24T16:12:35.436" v="3550" actId="26606"/>
          <ac:picMkLst>
            <pc:docMk/>
            <pc:sldMk cId="1463497529" sldId="346"/>
            <ac:picMk id="3" creationId="{1D43C237-2338-9062-768C-8C76822D16C5}"/>
          </ac:picMkLst>
        </pc:picChg>
      </pc:sldChg>
      <pc:sldChg chg="addSp modSp new del mod ord setBg">
        <pc:chgData name="tanaboon tongbuasirilai" userId="3a6fbbe2-a5cd-4f36-96f1-1e3cf3325333" providerId="ADAL" clId="{52239CD1-260D-4F17-BF4C-C59681810ACB}" dt="2024-01-24T16:16:43.563" v="3562" actId="47"/>
        <pc:sldMkLst>
          <pc:docMk/>
          <pc:sldMk cId="1875397266" sldId="347"/>
        </pc:sldMkLst>
        <pc:spChg chg="add">
          <ac:chgData name="tanaboon tongbuasirilai" userId="3a6fbbe2-a5cd-4f36-96f1-1e3cf3325333" providerId="ADAL" clId="{52239CD1-260D-4F17-BF4C-C59681810ACB}" dt="2024-01-24T16:15:37.385" v="3552" actId="26606"/>
          <ac:spMkLst>
            <pc:docMk/>
            <pc:sldMk cId="1875397266" sldId="347"/>
            <ac:spMk id="8" creationId="{AB8C311F-7253-4AED-9701-7FC0708C41C7}"/>
          </ac:spMkLst>
        </pc:spChg>
        <pc:spChg chg="add">
          <ac:chgData name="tanaboon tongbuasirilai" userId="3a6fbbe2-a5cd-4f36-96f1-1e3cf3325333" providerId="ADAL" clId="{52239CD1-260D-4F17-BF4C-C59681810ACB}" dt="2024-01-24T16:15:37.385" v="3552" actId="26606"/>
          <ac:spMkLst>
            <pc:docMk/>
            <pc:sldMk cId="1875397266" sldId="347"/>
            <ac:spMk id="10" creationId="{E2384209-CB15-4CDF-9D31-C44FD9A3F20D}"/>
          </ac:spMkLst>
        </pc:spChg>
        <pc:spChg chg="add">
          <ac:chgData name="tanaboon tongbuasirilai" userId="3a6fbbe2-a5cd-4f36-96f1-1e3cf3325333" providerId="ADAL" clId="{52239CD1-260D-4F17-BF4C-C59681810ACB}" dt="2024-01-24T16:15:37.385" v="3552" actId="26606"/>
          <ac:spMkLst>
            <pc:docMk/>
            <pc:sldMk cId="1875397266" sldId="347"/>
            <ac:spMk id="12" creationId="{2633B3B5-CC90-43F0-8714-D31D1F3F0209}"/>
          </ac:spMkLst>
        </pc:spChg>
        <pc:spChg chg="add">
          <ac:chgData name="tanaboon tongbuasirilai" userId="3a6fbbe2-a5cd-4f36-96f1-1e3cf3325333" providerId="ADAL" clId="{52239CD1-260D-4F17-BF4C-C59681810ACB}" dt="2024-01-24T16:15:37.385" v="3552" actId="26606"/>
          <ac:spMkLst>
            <pc:docMk/>
            <pc:sldMk cId="1875397266" sldId="347"/>
            <ac:spMk id="14" creationId="{A8D57A06-A426-446D-B02C-A2DC6B62E45E}"/>
          </ac:spMkLst>
        </pc:spChg>
        <pc:picChg chg="add mod">
          <ac:chgData name="tanaboon tongbuasirilai" userId="3a6fbbe2-a5cd-4f36-96f1-1e3cf3325333" providerId="ADAL" clId="{52239CD1-260D-4F17-BF4C-C59681810ACB}" dt="2024-01-24T16:15:40.759" v="3555" actId="27614"/>
          <ac:picMkLst>
            <pc:docMk/>
            <pc:sldMk cId="1875397266" sldId="347"/>
            <ac:picMk id="3" creationId="{4C4B6303-CDD6-F018-405E-4EC6ED16F54A}"/>
          </ac:picMkLst>
        </pc:picChg>
      </pc:sldChg>
      <pc:sldChg chg="addSp modSp new mod setBg">
        <pc:chgData name="tanaboon tongbuasirilai" userId="3a6fbbe2-a5cd-4f36-96f1-1e3cf3325333" providerId="ADAL" clId="{52239CD1-260D-4F17-BF4C-C59681810ACB}" dt="2024-01-24T16:17:23.355" v="3564" actId="26606"/>
        <pc:sldMkLst>
          <pc:docMk/>
          <pc:sldMk cId="597370768" sldId="348"/>
        </pc:sldMkLst>
        <pc:spChg chg="add">
          <ac:chgData name="tanaboon tongbuasirilai" userId="3a6fbbe2-a5cd-4f36-96f1-1e3cf3325333" providerId="ADAL" clId="{52239CD1-260D-4F17-BF4C-C59681810ACB}" dt="2024-01-24T16:17:23.355" v="3564" actId="26606"/>
          <ac:spMkLst>
            <pc:docMk/>
            <pc:sldMk cId="597370768" sldId="348"/>
            <ac:spMk id="8" creationId="{AB8C311F-7253-4AED-9701-7FC0708C41C7}"/>
          </ac:spMkLst>
        </pc:spChg>
        <pc:spChg chg="add">
          <ac:chgData name="tanaboon tongbuasirilai" userId="3a6fbbe2-a5cd-4f36-96f1-1e3cf3325333" providerId="ADAL" clId="{52239CD1-260D-4F17-BF4C-C59681810ACB}" dt="2024-01-24T16:17:23.355" v="3564" actId="26606"/>
          <ac:spMkLst>
            <pc:docMk/>
            <pc:sldMk cId="597370768" sldId="348"/>
            <ac:spMk id="10" creationId="{E2384209-CB15-4CDF-9D31-C44FD9A3F20D}"/>
          </ac:spMkLst>
        </pc:spChg>
        <pc:spChg chg="add">
          <ac:chgData name="tanaboon tongbuasirilai" userId="3a6fbbe2-a5cd-4f36-96f1-1e3cf3325333" providerId="ADAL" clId="{52239CD1-260D-4F17-BF4C-C59681810ACB}" dt="2024-01-24T16:17:23.355" v="3564" actId="26606"/>
          <ac:spMkLst>
            <pc:docMk/>
            <pc:sldMk cId="597370768" sldId="348"/>
            <ac:spMk id="12" creationId="{2633B3B5-CC90-43F0-8714-D31D1F3F0209}"/>
          </ac:spMkLst>
        </pc:spChg>
        <pc:spChg chg="add">
          <ac:chgData name="tanaboon tongbuasirilai" userId="3a6fbbe2-a5cd-4f36-96f1-1e3cf3325333" providerId="ADAL" clId="{52239CD1-260D-4F17-BF4C-C59681810ACB}" dt="2024-01-24T16:17:23.355" v="3564" actId="26606"/>
          <ac:spMkLst>
            <pc:docMk/>
            <pc:sldMk cId="597370768" sldId="348"/>
            <ac:spMk id="14" creationId="{A8D57A06-A426-446D-B02C-A2DC6B62E45E}"/>
          </ac:spMkLst>
        </pc:spChg>
        <pc:picChg chg="add mod">
          <ac:chgData name="tanaboon tongbuasirilai" userId="3a6fbbe2-a5cd-4f36-96f1-1e3cf3325333" providerId="ADAL" clId="{52239CD1-260D-4F17-BF4C-C59681810ACB}" dt="2024-01-24T16:17:23.355" v="3564" actId="26606"/>
          <ac:picMkLst>
            <pc:docMk/>
            <pc:sldMk cId="597370768" sldId="348"/>
            <ac:picMk id="3" creationId="{336E9A67-35DA-2B52-42D1-0C977927AF89}"/>
          </ac:picMkLst>
        </pc:picChg>
      </pc:sldChg>
      <pc:sldChg chg="addSp new mod">
        <pc:chgData name="tanaboon tongbuasirilai" userId="3a6fbbe2-a5cd-4f36-96f1-1e3cf3325333" providerId="ADAL" clId="{52239CD1-260D-4F17-BF4C-C59681810ACB}" dt="2024-01-24T16:16:19.164" v="3557" actId="22"/>
        <pc:sldMkLst>
          <pc:docMk/>
          <pc:sldMk cId="3506528049" sldId="349"/>
        </pc:sldMkLst>
        <pc:picChg chg="add">
          <ac:chgData name="tanaboon tongbuasirilai" userId="3a6fbbe2-a5cd-4f36-96f1-1e3cf3325333" providerId="ADAL" clId="{52239CD1-260D-4F17-BF4C-C59681810ACB}" dt="2024-01-24T16:16:19.164" v="3557" actId="22"/>
          <ac:picMkLst>
            <pc:docMk/>
            <pc:sldMk cId="3506528049" sldId="349"/>
            <ac:picMk id="3" creationId="{0B2CBE90-8FD0-A8E2-8724-4927D656089D}"/>
          </ac:picMkLst>
        </pc:picChg>
      </pc:sldChg>
      <pc:sldChg chg="addSp new mod">
        <pc:chgData name="tanaboon tongbuasirilai" userId="3a6fbbe2-a5cd-4f36-96f1-1e3cf3325333" providerId="ADAL" clId="{52239CD1-260D-4F17-BF4C-C59681810ACB}" dt="2024-01-24T16:16:40.980" v="3561" actId="22"/>
        <pc:sldMkLst>
          <pc:docMk/>
          <pc:sldMk cId="1391926659" sldId="350"/>
        </pc:sldMkLst>
        <pc:picChg chg="add">
          <ac:chgData name="tanaboon tongbuasirilai" userId="3a6fbbe2-a5cd-4f36-96f1-1e3cf3325333" providerId="ADAL" clId="{52239CD1-260D-4F17-BF4C-C59681810ACB}" dt="2024-01-24T16:16:40.980" v="3561" actId="22"/>
          <ac:picMkLst>
            <pc:docMk/>
            <pc:sldMk cId="1391926659" sldId="350"/>
            <ac:picMk id="3" creationId="{3559857F-7C04-3039-7EB8-C092968CD29A}"/>
          </ac:picMkLst>
        </pc:picChg>
      </pc:sldChg>
      <pc:sldChg chg="addSp modSp new mod setBg">
        <pc:chgData name="tanaboon tongbuasirilai" userId="3a6fbbe2-a5cd-4f36-96f1-1e3cf3325333" providerId="ADAL" clId="{52239CD1-260D-4F17-BF4C-C59681810ACB}" dt="2024-01-24T16:17:50.261" v="3567" actId="26606"/>
        <pc:sldMkLst>
          <pc:docMk/>
          <pc:sldMk cId="2715688820" sldId="351"/>
        </pc:sldMkLst>
        <pc:spChg chg="add">
          <ac:chgData name="tanaboon tongbuasirilai" userId="3a6fbbe2-a5cd-4f36-96f1-1e3cf3325333" providerId="ADAL" clId="{52239CD1-260D-4F17-BF4C-C59681810ACB}" dt="2024-01-24T16:17:50.261" v="3567" actId="26606"/>
          <ac:spMkLst>
            <pc:docMk/>
            <pc:sldMk cId="2715688820" sldId="351"/>
            <ac:spMk id="8" creationId="{32BC26D8-82FB-445E-AA49-62A77D7C1EE0}"/>
          </ac:spMkLst>
        </pc:spChg>
        <pc:spChg chg="add">
          <ac:chgData name="tanaboon tongbuasirilai" userId="3a6fbbe2-a5cd-4f36-96f1-1e3cf3325333" providerId="ADAL" clId="{52239CD1-260D-4F17-BF4C-C59681810ACB}" dt="2024-01-24T16:17:50.261" v="3567" actId="26606"/>
          <ac:spMkLst>
            <pc:docMk/>
            <pc:sldMk cId="2715688820" sldId="351"/>
            <ac:spMk id="10" creationId="{CB44330D-EA18-4254-AA95-EB49948539B8}"/>
          </ac:spMkLst>
        </pc:spChg>
        <pc:picChg chg="add mod">
          <ac:chgData name="tanaboon tongbuasirilai" userId="3a6fbbe2-a5cd-4f36-96f1-1e3cf3325333" providerId="ADAL" clId="{52239CD1-260D-4F17-BF4C-C59681810ACB}" dt="2024-01-24T16:17:50.261" v="3567" actId="26606"/>
          <ac:picMkLst>
            <pc:docMk/>
            <pc:sldMk cId="2715688820" sldId="351"/>
            <ac:picMk id="3" creationId="{6DC68D0A-5FF3-2534-3F7F-1097300166A8}"/>
          </ac:picMkLst>
        </pc:picChg>
      </pc:sldChg>
      <pc:sldChg chg="addSp delSp modSp new mod setBg">
        <pc:chgData name="tanaboon tongbuasirilai" userId="3a6fbbe2-a5cd-4f36-96f1-1e3cf3325333" providerId="ADAL" clId="{52239CD1-260D-4F17-BF4C-C59681810ACB}" dt="2024-01-24T16:19:04.046" v="3574" actId="26606"/>
        <pc:sldMkLst>
          <pc:docMk/>
          <pc:sldMk cId="2825839803" sldId="352"/>
        </pc:sldMkLst>
        <pc:spChg chg="add del">
          <ac:chgData name="tanaboon tongbuasirilai" userId="3a6fbbe2-a5cd-4f36-96f1-1e3cf3325333" providerId="ADAL" clId="{52239CD1-260D-4F17-BF4C-C59681810ACB}" dt="2024-01-24T16:19:04.046" v="3574" actId="26606"/>
          <ac:spMkLst>
            <pc:docMk/>
            <pc:sldMk cId="2825839803" sldId="352"/>
            <ac:spMk id="8" creationId="{AB8C311F-7253-4AED-9701-7FC0708C41C7}"/>
          </ac:spMkLst>
        </pc:spChg>
        <pc:spChg chg="add del">
          <ac:chgData name="tanaboon tongbuasirilai" userId="3a6fbbe2-a5cd-4f36-96f1-1e3cf3325333" providerId="ADAL" clId="{52239CD1-260D-4F17-BF4C-C59681810ACB}" dt="2024-01-24T16:19:04.046" v="3574" actId="26606"/>
          <ac:spMkLst>
            <pc:docMk/>
            <pc:sldMk cId="2825839803" sldId="352"/>
            <ac:spMk id="10" creationId="{E2384209-CB15-4CDF-9D31-C44FD9A3F20D}"/>
          </ac:spMkLst>
        </pc:spChg>
        <pc:spChg chg="add del">
          <ac:chgData name="tanaboon tongbuasirilai" userId="3a6fbbe2-a5cd-4f36-96f1-1e3cf3325333" providerId="ADAL" clId="{52239CD1-260D-4F17-BF4C-C59681810ACB}" dt="2024-01-24T16:19:04.046" v="3574" actId="26606"/>
          <ac:spMkLst>
            <pc:docMk/>
            <pc:sldMk cId="2825839803" sldId="352"/>
            <ac:spMk id="12" creationId="{2633B3B5-CC90-43F0-8714-D31D1F3F0209}"/>
          </ac:spMkLst>
        </pc:spChg>
        <pc:spChg chg="add del">
          <ac:chgData name="tanaboon tongbuasirilai" userId="3a6fbbe2-a5cd-4f36-96f1-1e3cf3325333" providerId="ADAL" clId="{52239CD1-260D-4F17-BF4C-C59681810ACB}" dt="2024-01-24T16:19:04.046" v="3574" actId="26606"/>
          <ac:spMkLst>
            <pc:docMk/>
            <pc:sldMk cId="2825839803" sldId="352"/>
            <ac:spMk id="14" creationId="{A8D57A06-A426-446D-B02C-A2DC6B62E45E}"/>
          </ac:spMkLst>
        </pc:spChg>
        <pc:spChg chg="add">
          <ac:chgData name="tanaboon tongbuasirilai" userId="3a6fbbe2-a5cd-4f36-96f1-1e3cf3325333" providerId="ADAL" clId="{52239CD1-260D-4F17-BF4C-C59681810ACB}" dt="2024-01-24T16:19:04.046" v="3574" actId="26606"/>
          <ac:spMkLst>
            <pc:docMk/>
            <pc:sldMk cId="2825839803" sldId="352"/>
            <ac:spMk id="19" creationId="{AB8C311F-7253-4AED-9701-7FC0708C41C7}"/>
          </ac:spMkLst>
        </pc:spChg>
        <pc:spChg chg="add">
          <ac:chgData name="tanaboon tongbuasirilai" userId="3a6fbbe2-a5cd-4f36-96f1-1e3cf3325333" providerId="ADAL" clId="{52239CD1-260D-4F17-BF4C-C59681810ACB}" dt="2024-01-24T16:19:04.046" v="3574" actId="26606"/>
          <ac:spMkLst>
            <pc:docMk/>
            <pc:sldMk cId="2825839803" sldId="352"/>
            <ac:spMk id="21" creationId="{E2384209-CB15-4CDF-9D31-C44FD9A3F20D}"/>
          </ac:spMkLst>
        </pc:spChg>
        <pc:spChg chg="add">
          <ac:chgData name="tanaboon tongbuasirilai" userId="3a6fbbe2-a5cd-4f36-96f1-1e3cf3325333" providerId="ADAL" clId="{52239CD1-260D-4F17-BF4C-C59681810ACB}" dt="2024-01-24T16:19:04.046" v="3574" actId="26606"/>
          <ac:spMkLst>
            <pc:docMk/>
            <pc:sldMk cId="2825839803" sldId="352"/>
            <ac:spMk id="23" creationId="{2633B3B5-CC90-43F0-8714-D31D1F3F0209}"/>
          </ac:spMkLst>
        </pc:spChg>
        <pc:spChg chg="add">
          <ac:chgData name="tanaboon tongbuasirilai" userId="3a6fbbe2-a5cd-4f36-96f1-1e3cf3325333" providerId="ADAL" clId="{52239CD1-260D-4F17-BF4C-C59681810ACB}" dt="2024-01-24T16:19:04.046" v="3574" actId="26606"/>
          <ac:spMkLst>
            <pc:docMk/>
            <pc:sldMk cId="2825839803" sldId="352"/>
            <ac:spMk id="25" creationId="{A8D57A06-A426-446D-B02C-A2DC6B62E45E}"/>
          </ac:spMkLst>
        </pc:spChg>
        <pc:picChg chg="add del mod">
          <ac:chgData name="tanaboon tongbuasirilai" userId="3a6fbbe2-a5cd-4f36-96f1-1e3cf3325333" providerId="ADAL" clId="{52239CD1-260D-4F17-BF4C-C59681810ACB}" dt="2024-01-24T16:19:01.131" v="3572" actId="478"/>
          <ac:picMkLst>
            <pc:docMk/>
            <pc:sldMk cId="2825839803" sldId="352"/>
            <ac:picMk id="3" creationId="{AF84F7EC-062C-0710-10E1-F4DBC4FE0FBA}"/>
          </ac:picMkLst>
        </pc:picChg>
        <pc:picChg chg="add mod">
          <ac:chgData name="tanaboon tongbuasirilai" userId="3a6fbbe2-a5cd-4f36-96f1-1e3cf3325333" providerId="ADAL" clId="{52239CD1-260D-4F17-BF4C-C59681810ACB}" dt="2024-01-24T16:19:04.046" v="3574" actId="26606"/>
          <ac:picMkLst>
            <pc:docMk/>
            <pc:sldMk cId="2825839803" sldId="352"/>
            <ac:picMk id="5" creationId="{B3609B57-9052-5468-50C4-5AEC97167F32}"/>
          </ac:picMkLst>
        </pc:picChg>
      </pc:sldChg>
      <pc:sldChg chg="new del">
        <pc:chgData name="tanaboon tongbuasirilai" userId="3a6fbbe2-a5cd-4f36-96f1-1e3cf3325333" providerId="ADAL" clId="{52239CD1-260D-4F17-BF4C-C59681810ACB}" dt="2024-01-25T08:31:28.784" v="4230" actId="47"/>
        <pc:sldMkLst>
          <pc:docMk/>
          <pc:sldMk cId="3830573873" sldId="353"/>
        </pc:sldMkLst>
      </pc:sldChg>
      <pc:sldChg chg="new del">
        <pc:chgData name="tanaboon tongbuasirilai" userId="3a6fbbe2-a5cd-4f36-96f1-1e3cf3325333" providerId="ADAL" clId="{52239CD1-260D-4F17-BF4C-C59681810ACB}" dt="2024-01-25T08:31:23.623" v="4229" actId="47"/>
        <pc:sldMkLst>
          <pc:docMk/>
          <pc:sldMk cId="112572907" sldId="354"/>
        </pc:sldMkLst>
      </pc:sldChg>
      <pc:sldChg chg="modSp new del mod">
        <pc:chgData name="tanaboon tongbuasirilai" userId="3a6fbbe2-a5cd-4f36-96f1-1e3cf3325333" providerId="ADAL" clId="{52239CD1-260D-4F17-BF4C-C59681810ACB}" dt="2024-01-25T07:49:02.858" v="3631" actId="47"/>
        <pc:sldMkLst>
          <pc:docMk/>
          <pc:sldMk cId="3939541648" sldId="354"/>
        </pc:sldMkLst>
        <pc:spChg chg="mod">
          <ac:chgData name="tanaboon tongbuasirilai" userId="3a6fbbe2-a5cd-4f36-96f1-1e3cf3325333" providerId="ADAL" clId="{52239CD1-260D-4F17-BF4C-C59681810ACB}" dt="2024-01-25T07:48:03.146" v="3609" actId="20577"/>
          <ac:spMkLst>
            <pc:docMk/>
            <pc:sldMk cId="3939541648" sldId="354"/>
            <ac:spMk id="2" creationId="{1832D26D-1676-C877-DD6D-D8F8B7DA1153}"/>
          </ac:spMkLst>
        </pc:spChg>
      </pc:sldChg>
      <pc:sldChg chg="addSp modSp new mod setBg">
        <pc:chgData name="tanaboon tongbuasirilai" userId="3a6fbbe2-a5cd-4f36-96f1-1e3cf3325333" providerId="ADAL" clId="{52239CD1-260D-4F17-BF4C-C59681810ACB}" dt="2024-01-25T08:31:14.170" v="4228" actId="20577"/>
        <pc:sldMkLst>
          <pc:docMk/>
          <pc:sldMk cId="3659409761" sldId="355"/>
        </pc:sldMkLst>
        <pc:spChg chg="mod">
          <ac:chgData name="tanaboon tongbuasirilai" userId="3a6fbbe2-a5cd-4f36-96f1-1e3cf3325333" providerId="ADAL" clId="{52239CD1-260D-4F17-BF4C-C59681810ACB}" dt="2024-01-25T08:27:01.342" v="4152" actId="26606"/>
          <ac:spMkLst>
            <pc:docMk/>
            <pc:sldMk cId="3659409761" sldId="355"/>
            <ac:spMk id="2" creationId="{335AD5DC-59AC-98E9-DD3D-994BBA35DFD2}"/>
          </ac:spMkLst>
        </pc:spChg>
        <pc:spChg chg="mod">
          <ac:chgData name="tanaboon tongbuasirilai" userId="3a6fbbe2-a5cd-4f36-96f1-1e3cf3325333" providerId="ADAL" clId="{52239CD1-260D-4F17-BF4C-C59681810ACB}" dt="2024-01-25T08:31:14.170" v="4228" actId="20577"/>
          <ac:spMkLst>
            <pc:docMk/>
            <pc:sldMk cId="3659409761" sldId="355"/>
            <ac:spMk id="3" creationId="{A6F5452E-40DE-061F-775E-8251207EAC5C}"/>
          </ac:spMkLst>
        </pc:spChg>
        <pc:spChg chg="add">
          <ac:chgData name="tanaboon tongbuasirilai" userId="3a6fbbe2-a5cd-4f36-96f1-1e3cf3325333" providerId="ADAL" clId="{52239CD1-260D-4F17-BF4C-C59681810ACB}" dt="2024-01-25T08:27:01.342" v="4152" actId="26606"/>
          <ac:spMkLst>
            <pc:docMk/>
            <pc:sldMk cId="3659409761" sldId="355"/>
            <ac:spMk id="9" creationId="{E51BA4DF-2BD4-4EC2-B1DB-B27C8AC71864}"/>
          </ac:spMkLst>
        </pc:spChg>
        <pc:picChg chg="add">
          <ac:chgData name="tanaboon tongbuasirilai" userId="3a6fbbe2-a5cd-4f36-96f1-1e3cf3325333" providerId="ADAL" clId="{52239CD1-260D-4F17-BF4C-C59681810ACB}" dt="2024-01-25T08:27:01.342" v="4152" actId="26606"/>
          <ac:picMkLst>
            <pc:docMk/>
            <pc:sldMk cId="3659409761" sldId="355"/>
            <ac:picMk id="5" creationId="{E01C016E-0BE2-D2CD-0481-061FA3669306}"/>
          </ac:picMkLst>
        </pc:picChg>
      </pc:sldChg>
    </pc:docChg>
  </pc:docChgLst>
  <pc:docChgLst>
    <pc:chgData name="tanaboon tongbuasirilai" userId="3a6fbbe2-a5cd-4f36-96f1-1e3cf3325333" providerId="ADAL" clId="{F84BB069-0C33-4E1C-A929-EDEAF437485E}"/>
    <pc:docChg chg="undo custSel addSld modSld">
      <pc:chgData name="tanaboon tongbuasirilai" userId="3a6fbbe2-a5cd-4f36-96f1-1e3cf3325333" providerId="ADAL" clId="{F84BB069-0C33-4E1C-A929-EDEAF437485E}" dt="2024-09-13T04:44:00.718" v="2383" actId="20577"/>
      <pc:docMkLst>
        <pc:docMk/>
      </pc:docMkLst>
      <pc:sldChg chg="modNotesTx">
        <pc:chgData name="tanaboon tongbuasirilai" userId="3a6fbbe2-a5cd-4f36-96f1-1e3cf3325333" providerId="ADAL" clId="{F84BB069-0C33-4E1C-A929-EDEAF437485E}" dt="2024-09-12T12:08:14.565" v="126" actId="20577"/>
        <pc:sldMkLst>
          <pc:docMk/>
          <pc:sldMk cId="2245444676" sldId="316"/>
        </pc:sldMkLst>
      </pc:sldChg>
      <pc:sldChg chg="modNotesTx">
        <pc:chgData name="tanaboon tongbuasirilai" userId="3a6fbbe2-a5cd-4f36-96f1-1e3cf3325333" providerId="ADAL" clId="{F84BB069-0C33-4E1C-A929-EDEAF437485E}" dt="2024-09-12T15:31:56.895" v="959" actId="20577"/>
        <pc:sldMkLst>
          <pc:docMk/>
          <pc:sldMk cId="2107955204" sldId="319"/>
        </pc:sldMkLst>
      </pc:sldChg>
      <pc:sldChg chg="modNotesTx">
        <pc:chgData name="tanaboon tongbuasirilai" userId="3a6fbbe2-a5cd-4f36-96f1-1e3cf3325333" providerId="ADAL" clId="{F84BB069-0C33-4E1C-A929-EDEAF437485E}" dt="2024-09-12T15:19:04.004" v="453" actId="5793"/>
        <pc:sldMkLst>
          <pc:docMk/>
          <pc:sldMk cId="1495713543" sldId="320"/>
        </pc:sldMkLst>
      </pc:sldChg>
      <pc:sldChg chg="modNotesTx">
        <pc:chgData name="tanaboon tongbuasirilai" userId="3a6fbbe2-a5cd-4f36-96f1-1e3cf3325333" providerId="ADAL" clId="{F84BB069-0C33-4E1C-A929-EDEAF437485E}" dt="2024-09-12T15:29:10.907" v="830" actId="20577"/>
        <pc:sldMkLst>
          <pc:docMk/>
          <pc:sldMk cId="339264090" sldId="321"/>
        </pc:sldMkLst>
      </pc:sldChg>
      <pc:sldChg chg="modNotesTx">
        <pc:chgData name="tanaboon tongbuasirilai" userId="3a6fbbe2-a5cd-4f36-96f1-1e3cf3325333" providerId="ADAL" clId="{F84BB069-0C33-4E1C-A929-EDEAF437485E}" dt="2024-09-12T12:13:56.396" v="191" actId="20577"/>
        <pc:sldMkLst>
          <pc:docMk/>
          <pc:sldMk cId="2582658512" sldId="322"/>
        </pc:sldMkLst>
      </pc:sldChg>
      <pc:sldChg chg="addSp modSp mod">
        <pc:chgData name="tanaboon tongbuasirilai" userId="3a6fbbe2-a5cd-4f36-96f1-1e3cf3325333" providerId="ADAL" clId="{F84BB069-0C33-4E1C-A929-EDEAF437485E}" dt="2024-09-12T15:08:17.840" v="212" actId="20577"/>
        <pc:sldMkLst>
          <pc:docMk/>
          <pc:sldMk cId="4010765393" sldId="323"/>
        </pc:sldMkLst>
        <pc:spChg chg="add mod">
          <ac:chgData name="tanaboon tongbuasirilai" userId="3a6fbbe2-a5cd-4f36-96f1-1e3cf3325333" providerId="ADAL" clId="{F84BB069-0C33-4E1C-A929-EDEAF437485E}" dt="2024-09-12T15:07:58.327" v="200" actId="1076"/>
          <ac:spMkLst>
            <pc:docMk/>
            <pc:sldMk cId="4010765393" sldId="323"/>
            <ac:spMk id="3" creationId="{70538CBF-0F1C-378F-AB8D-E22593AF8C38}"/>
          </ac:spMkLst>
        </pc:spChg>
        <pc:spChg chg="add mod">
          <ac:chgData name="tanaboon tongbuasirilai" userId="3a6fbbe2-a5cd-4f36-96f1-1e3cf3325333" providerId="ADAL" clId="{F84BB069-0C33-4E1C-A929-EDEAF437485E}" dt="2024-09-12T15:08:09.268" v="206" actId="20577"/>
          <ac:spMkLst>
            <pc:docMk/>
            <pc:sldMk cId="4010765393" sldId="323"/>
            <ac:spMk id="6" creationId="{E357D895-5EC2-9E09-E7A1-0571C121752D}"/>
          </ac:spMkLst>
        </pc:spChg>
        <pc:spChg chg="add mod">
          <ac:chgData name="tanaboon tongbuasirilai" userId="3a6fbbe2-a5cd-4f36-96f1-1e3cf3325333" providerId="ADAL" clId="{F84BB069-0C33-4E1C-A929-EDEAF437485E}" dt="2024-09-12T15:08:17.840" v="212" actId="20577"/>
          <ac:spMkLst>
            <pc:docMk/>
            <pc:sldMk cId="4010765393" sldId="323"/>
            <ac:spMk id="8" creationId="{73827D35-110D-E216-377A-93045C66D3F8}"/>
          </ac:spMkLst>
        </pc:spChg>
        <pc:picChg chg="mod">
          <ac:chgData name="tanaboon tongbuasirilai" userId="3a6fbbe2-a5cd-4f36-96f1-1e3cf3325333" providerId="ADAL" clId="{F84BB069-0C33-4E1C-A929-EDEAF437485E}" dt="2024-09-12T15:07:13.598" v="193" actId="1076"/>
          <ac:picMkLst>
            <pc:docMk/>
            <pc:sldMk cId="4010765393" sldId="323"/>
            <ac:picMk id="7" creationId="{C94BF80B-5985-DDE1-D913-40A63A187B0D}"/>
          </ac:picMkLst>
        </pc:picChg>
        <pc:picChg chg="mod">
          <ac:chgData name="tanaboon tongbuasirilai" userId="3a6fbbe2-a5cd-4f36-96f1-1e3cf3325333" providerId="ADAL" clId="{F84BB069-0C33-4E1C-A929-EDEAF437485E}" dt="2024-09-12T15:07:25.149" v="195" actId="1076"/>
          <ac:picMkLst>
            <pc:docMk/>
            <pc:sldMk cId="4010765393" sldId="323"/>
            <ac:picMk id="9" creationId="{E59E739C-ED42-80C5-D8EB-F72997C9A048}"/>
          </ac:picMkLst>
        </pc:picChg>
      </pc:sldChg>
      <pc:sldChg chg="modNotesTx">
        <pc:chgData name="tanaboon tongbuasirilai" userId="3a6fbbe2-a5cd-4f36-96f1-1e3cf3325333" providerId="ADAL" clId="{F84BB069-0C33-4E1C-A929-EDEAF437485E}" dt="2024-09-12T15:15:18.921" v="287" actId="20577"/>
        <pc:sldMkLst>
          <pc:docMk/>
          <pc:sldMk cId="1871790898" sldId="324"/>
        </pc:sldMkLst>
      </pc:sldChg>
      <pc:sldChg chg="modNotesTx">
        <pc:chgData name="tanaboon tongbuasirilai" userId="3a6fbbe2-a5cd-4f36-96f1-1e3cf3325333" providerId="ADAL" clId="{F84BB069-0C33-4E1C-A929-EDEAF437485E}" dt="2024-09-12T15:34:42.211" v="1069" actId="5793"/>
        <pc:sldMkLst>
          <pc:docMk/>
          <pc:sldMk cId="429857006" sldId="326"/>
        </pc:sldMkLst>
      </pc:sldChg>
      <pc:sldChg chg="modNotesTx">
        <pc:chgData name="tanaboon tongbuasirilai" userId="3a6fbbe2-a5cd-4f36-96f1-1e3cf3325333" providerId="ADAL" clId="{F84BB069-0C33-4E1C-A929-EDEAF437485E}" dt="2024-09-12T15:37:08.786" v="1132" actId="20577"/>
        <pc:sldMkLst>
          <pc:docMk/>
          <pc:sldMk cId="2728626285" sldId="327"/>
        </pc:sldMkLst>
      </pc:sldChg>
      <pc:sldChg chg="addSp modSp mod modNotesTx">
        <pc:chgData name="tanaboon tongbuasirilai" userId="3a6fbbe2-a5cd-4f36-96f1-1e3cf3325333" providerId="ADAL" clId="{F84BB069-0C33-4E1C-A929-EDEAF437485E}" dt="2024-09-13T03:49:06.925" v="1636" actId="20577"/>
        <pc:sldMkLst>
          <pc:docMk/>
          <pc:sldMk cId="92916688" sldId="328"/>
        </pc:sldMkLst>
        <pc:spChg chg="add mod">
          <ac:chgData name="tanaboon tongbuasirilai" userId="3a6fbbe2-a5cd-4f36-96f1-1e3cf3325333" providerId="ADAL" clId="{F84BB069-0C33-4E1C-A929-EDEAF437485E}" dt="2024-09-13T03:47:17.539" v="1477" actId="1076"/>
          <ac:spMkLst>
            <pc:docMk/>
            <pc:sldMk cId="92916688" sldId="328"/>
            <ac:spMk id="3" creationId="{D32FA74E-F242-EEB0-B431-F8165B697E64}"/>
          </ac:spMkLst>
        </pc:spChg>
        <pc:spChg chg="mod">
          <ac:chgData name="tanaboon tongbuasirilai" userId="3a6fbbe2-a5cd-4f36-96f1-1e3cf3325333" providerId="ADAL" clId="{F84BB069-0C33-4E1C-A929-EDEAF437485E}" dt="2024-09-13T03:47:23.227" v="1478" actId="1076"/>
          <ac:spMkLst>
            <pc:docMk/>
            <pc:sldMk cId="92916688" sldId="328"/>
            <ac:spMk id="9" creationId="{10F6CEBF-14E2-A20C-AA54-F7FC027D0BA4}"/>
          </ac:spMkLst>
        </pc:spChg>
        <pc:spChg chg="mod">
          <ac:chgData name="tanaboon tongbuasirilai" userId="3a6fbbe2-a5cd-4f36-96f1-1e3cf3325333" providerId="ADAL" clId="{F84BB069-0C33-4E1C-A929-EDEAF437485E}" dt="2024-09-13T03:47:37.605" v="1481" actId="1076"/>
          <ac:spMkLst>
            <pc:docMk/>
            <pc:sldMk cId="92916688" sldId="328"/>
            <ac:spMk id="10" creationId="{597E3D0A-C7AC-C314-0150-C174533597FE}"/>
          </ac:spMkLst>
        </pc:spChg>
        <pc:spChg chg="mod">
          <ac:chgData name="tanaboon tongbuasirilai" userId="3a6fbbe2-a5cd-4f36-96f1-1e3cf3325333" providerId="ADAL" clId="{F84BB069-0C33-4E1C-A929-EDEAF437485E}" dt="2024-09-13T03:47:35.732" v="1480" actId="1076"/>
          <ac:spMkLst>
            <pc:docMk/>
            <pc:sldMk cId="92916688" sldId="328"/>
            <ac:spMk id="11" creationId="{7E15B6FA-2931-51D0-CBD6-04C6707297FE}"/>
          </ac:spMkLst>
        </pc:spChg>
        <pc:picChg chg="mod">
          <ac:chgData name="tanaboon tongbuasirilai" userId="3a6fbbe2-a5cd-4f36-96f1-1e3cf3325333" providerId="ADAL" clId="{F84BB069-0C33-4E1C-A929-EDEAF437485E}" dt="2024-09-13T03:48:06.619" v="1485" actId="1582"/>
          <ac:picMkLst>
            <pc:docMk/>
            <pc:sldMk cId="92916688" sldId="328"/>
            <ac:picMk id="5" creationId="{14AA82BB-84E9-72BB-7105-0D4CF1E47FDE}"/>
          </ac:picMkLst>
        </pc:picChg>
        <pc:picChg chg="mod">
          <ac:chgData name="tanaboon tongbuasirilai" userId="3a6fbbe2-a5cd-4f36-96f1-1e3cf3325333" providerId="ADAL" clId="{F84BB069-0C33-4E1C-A929-EDEAF437485E}" dt="2024-09-13T03:47:53.696" v="1483" actId="1582"/>
          <ac:picMkLst>
            <pc:docMk/>
            <pc:sldMk cId="92916688" sldId="328"/>
            <ac:picMk id="7" creationId="{E0AB10D5-AC54-28E8-C5C2-6DA90C515127}"/>
          </ac:picMkLst>
        </pc:picChg>
      </pc:sldChg>
      <pc:sldChg chg="addSp delSp modSp mod modNotesTx">
        <pc:chgData name="tanaboon tongbuasirilai" userId="3a6fbbe2-a5cd-4f36-96f1-1e3cf3325333" providerId="ADAL" clId="{F84BB069-0C33-4E1C-A929-EDEAF437485E}" dt="2024-09-12T15:47:24.345" v="1360" actId="1076"/>
        <pc:sldMkLst>
          <pc:docMk/>
          <pc:sldMk cId="3577304863" sldId="329"/>
        </pc:sldMkLst>
        <pc:spChg chg="mod">
          <ac:chgData name="tanaboon tongbuasirilai" userId="3a6fbbe2-a5cd-4f36-96f1-1e3cf3325333" providerId="ADAL" clId="{F84BB069-0C33-4E1C-A929-EDEAF437485E}" dt="2024-09-12T15:46:42.375" v="1356" actId="14100"/>
          <ac:spMkLst>
            <pc:docMk/>
            <pc:sldMk cId="3577304863" sldId="329"/>
            <ac:spMk id="9" creationId="{2D671168-8CCC-F9F4-132C-137181413BA0}"/>
          </ac:spMkLst>
        </pc:spChg>
        <pc:spChg chg="del">
          <ac:chgData name="tanaboon tongbuasirilai" userId="3a6fbbe2-a5cd-4f36-96f1-1e3cf3325333" providerId="ADAL" clId="{F84BB069-0C33-4E1C-A929-EDEAF437485E}" dt="2024-09-12T15:46:45.227" v="1357" actId="478"/>
          <ac:spMkLst>
            <pc:docMk/>
            <pc:sldMk cId="3577304863" sldId="329"/>
            <ac:spMk id="10" creationId="{698A1340-3956-C6A1-698A-9D705E1D7340}"/>
          </ac:spMkLst>
        </pc:spChg>
        <pc:picChg chg="mod">
          <ac:chgData name="tanaboon tongbuasirilai" userId="3a6fbbe2-a5cd-4f36-96f1-1e3cf3325333" providerId="ADAL" clId="{F84BB069-0C33-4E1C-A929-EDEAF437485E}" dt="2024-09-12T15:47:24.345" v="1360" actId="1076"/>
          <ac:picMkLst>
            <pc:docMk/>
            <pc:sldMk cId="3577304863" sldId="329"/>
            <ac:picMk id="5" creationId="{565C8817-9096-CDDE-97A1-4769BD6BF774}"/>
          </ac:picMkLst>
        </pc:picChg>
        <pc:picChg chg="mod">
          <ac:chgData name="tanaboon tongbuasirilai" userId="3a6fbbe2-a5cd-4f36-96f1-1e3cf3325333" providerId="ADAL" clId="{F84BB069-0C33-4E1C-A929-EDEAF437485E}" dt="2024-09-12T15:47:24.345" v="1360" actId="1076"/>
          <ac:picMkLst>
            <pc:docMk/>
            <pc:sldMk cId="3577304863" sldId="329"/>
            <ac:picMk id="12" creationId="{6B2A1CE9-F7C5-BC6A-C0B8-FCCB53EFFA35}"/>
          </ac:picMkLst>
        </pc:picChg>
        <pc:cxnChg chg="add mod">
          <ac:chgData name="tanaboon tongbuasirilai" userId="3a6fbbe2-a5cd-4f36-96f1-1e3cf3325333" providerId="ADAL" clId="{F84BB069-0C33-4E1C-A929-EDEAF437485E}" dt="2024-09-12T15:47:17.250" v="1359" actId="1582"/>
          <ac:cxnSpMkLst>
            <pc:docMk/>
            <pc:sldMk cId="3577304863" sldId="329"/>
            <ac:cxnSpMk id="4" creationId="{82EC4B81-8365-3058-CEE8-F1947B9BF107}"/>
          </ac:cxnSpMkLst>
        </pc:cxnChg>
      </pc:sldChg>
      <pc:sldChg chg="modNotesTx">
        <pc:chgData name="tanaboon tongbuasirilai" userId="3a6fbbe2-a5cd-4f36-96f1-1e3cf3325333" providerId="ADAL" clId="{F84BB069-0C33-4E1C-A929-EDEAF437485E}" dt="2024-09-13T03:49:43.248" v="1673" actId="20577"/>
        <pc:sldMkLst>
          <pc:docMk/>
          <pc:sldMk cId="3007648692" sldId="330"/>
        </pc:sldMkLst>
      </pc:sldChg>
      <pc:sldChg chg="modNotesTx">
        <pc:chgData name="tanaboon tongbuasirilai" userId="3a6fbbe2-a5cd-4f36-96f1-1e3cf3325333" providerId="ADAL" clId="{F84BB069-0C33-4E1C-A929-EDEAF437485E}" dt="2024-09-13T03:53:10.528" v="1876" actId="20577"/>
        <pc:sldMkLst>
          <pc:docMk/>
          <pc:sldMk cId="4085943829" sldId="331"/>
        </pc:sldMkLst>
      </pc:sldChg>
      <pc:sldChg chg="modNotesTx">
        <pc:chgData name="tanaboon tongbuasirilai" userId="3a6fbbe2-a5cd-4f36-96f1-1e3cf3325333" providerId="ADAL" clId="{F84BB069-0C33-4E1C-A929-EDEAF437485E}" dt="2024-09-13T03:53:27.927" v="1916" actId="20577"/>
        <pc:sldMkLst>
          <pc:docMk/>
          <pc:sldMk cId="3383268731" sldId="332"/>
        </pc:sldMkLst>
      </pc:sldChg>
      <pc:sldChg chg="modNotesTx">
        <pc:chgData name="tanaboon tongbuasirilai" userId="3a6fbbe2-a5cd-4f36-96f1-1e3cf3325333" providerId="ADAL" clId="{F84BB069-0C33-4E1C-A929-EDEAF437485E}" dt="2024-09-13T03:55:09.507" v="1998" actId="20577"/>
        <pc:sldMkLst>
          <pc:docMk/>
          <pc:sldMk cId="2823184216" sldId="333"/>
        </pc:sldMkLst>
      </pc:sldChg>
      <pc:sldChg chg="modNotesTx">
        <pc:chgData name="tanaboon tongbuasirilai" userId="3a6fbbe2-a5cd-4f36-96f1-1e3cf3325333" providerId="ADAL" clId="{F84BB069-0C33-4E1C-A929-EDEAF437485E}" dt="2024-09-13T04:25:07.560" v="2019" actId="20577"/>
        <pc:sldMkLst>
          <pc:docMk/>
          <pc:sldMk cId="949869606" sldId="335"/>
        </pc:sldMkLst>
      </pc:sldChg>
      <pc:sldChg chg="modNotesTx">
        <pc:chgData name="tanaboon tongbuasirilai" userId="3a6fbbe2-a5cd-4f36-96f1-1e3cf3325333" providerId="ADAL" clId="{F84BB069-0C33-4E1C-A929-EDEAF437485E}" dt="2024-09-13T04:25:29.930" v="2051" actId="20577"/>
        <pc:sldMkLst>
          <pc:docMk/>
          <pc:sldMk cId="2677993393" sldId="336"/>
        </pc:sldMkLst>
      </pc:sldChg>
      <pc:sldChg chg="modNotesTx">
        <pc:chgData name="tanaboon tongbuasirilai" userId="3a6fbbe2-a5cd-4f36-96f1-1e3cf3325333" providerId="ADAL" clId="{F84BB069-0C33-4E1C-A929-EDEAF437485E}" dt="2024-09-13T04:38:06.238" v="2198" actId="20577"/>
        <pc:sldMkLst>
          <pc:docMk/>
          <pc:sldMk cId="1508529168" sldId="337"/>
        </pc:sldMkLst>
      </pc:sldChg>
      <pc:sldChg chg="modNotesTx">
        <pc:chgData name="tanaboon tongbuasirilai" userId="3a6fbbe2-a5cd-4f36-96f1-1e3cf3325333" providerId="ADAL" clId="{F84BB069-0C33-4E1C-A929-EDEAF437485E}" dt="2024-09-13T04:41:54.923" v="2281" actId="20577"/>
        <pc:sldMkLst>
          <pc:docMk/>
          <pc:sldMk cId="1677579322" sldId="338"/>
        </pc:sldMkLst>
      </pc:sldChg>
      <pc:sldChg chg="modSp mod modNotesTx">
        <pc:chgData name="tanaboon tongbuasirilai" userId="3a6fbbe2-a5cd-4f36-96f1-1e3cf3325333" providerId="ADAL" clId="{F84BB069-0C33-4E1C-A929-EDEAF437485E}" dt="2024-09-13T04:44:00.718" v="2383" actId="20577"/>
        <pc:sldMkLst>
          <pc:docMk/>
          <pc:sldMk cId="1630492939" sldId="339"/>
        </pc:sldMkLst>
        <pc:picChg chg="mod">
          <ac:chgData name="tanaboon tongbuasirilai" userId="3a6fbbe2-a5cd-4f36-96f1-1e3cf3325333" providerId="ADAL" clId="{F84BB069-0C33-4E1C-A929-EDEAF437485E}" dt="2024-09-13T04:42:47.716" v="2282" actId="1076"/>
          <ac:picMkLst>
            <pc:docMk/>
            <pc:sldMk cId="1630492939" sldId="339"/>
            <ac:picMk id="5" creationId="{C97C3D83-8B75-8075-B697-D54EB278D37B}"/>
          </ac:picMkLst>
        </pc:picChg>
      </pc:sldChg>
      <pc:sldChg chg="addSp delSp modSp new mod setBg">
        <pc:chgData name="tanaboon tongbuasirilai" userId="3a6fbbe2-a5cd-4f36-96f1-1e3cf3325333" providerId="ADAL" clId="{F84BB069-0C33-4E1C-A929-EDEAF437485E}" dt="2024-09-12T15:45:33.237" v="1353" actId="20577"/>
        <pc:sldMkLst>
          <pc:docMk/>
          <pc:sldMk cId="1670666499" sldId="356"/>
        </pc:sldMkLst>
        <pc:spChg chg="mod">
          <ac:chgData name="tanaboon tongbuasirilai" userId="3a6fbbe2-a5cd-4f36-96f1-1e3cf3325333" providerId="ADAL" clId="{F84BB069-0C33-4E1C-A929-EDEAF437485E}" dt="2024-09-12T15:45:33.237" v="1353" actId="20577"/>
          <ac:spMkLst>
            <pc:docMk/>
            <pc:sldMk cId="1670666499" sldId="356"/>
            <ac:spMk id="2" creationId="{4F24EDD1-5CC1-8FD7-B28B-FE7C4B8ED9AB}"/>
          </ac:spMkLst>
        </pc:spChg>
        <pc:spChg chg="del">
          <ac:chgData name="tanaboon tongbuasirilai" userId="3a6fbbe2-a5cd-4f36-96f1-1e3cf3325333" providerId="ADAL" clId="{F84BB069-0C33-4E1C-A929-EDEAF437485E}" dt="2024-09-12T15:45:17.617" v="1341" actId="478"/>
          <ac:spMkLst>
            <pc:docMk/>
            <pc:sldMk cId="1670666499" sldId="356"/>
            <ac:spMk id="3" creationId="{67736998-52C4-B267-EABC-312CEE9F00BF}"/>
          </ac:spMkLst>
        </pc:spChg>
        <pc:spChg chg="add">
          <ac:chgData name="tanaboon tongbuasirilai" userId="3a6fbbe2-a5cd-4f36-96f1-1e3cf3325333" providerId="ADAL" clId="{F84BB069-0C33-4E1C-A929-EDEAF437485E}" dt="2024-09-12T15:45:25.875" v="1343" actId="26606"/>
          <ac:spMkLst>
            <pc:docMk/>
            <pc:sldMk cId="1670666499" sldId="356"/>
            <ac:spMk id="1031" creationId="{BA79A7CF-01AF-4178-9369-94E0C90EB046}"/>
          </ac:spMkLst>
        </pc:spChg>
        <pc:spChg chg="add">
          <ac:chgData name="tanaboon tongbuasirilai" userId="3a6fbbe2-a5cd-4f36-96f1-1e3cf3325333" providerId="ADAL" clId="{F84BB069-0C33-4E1C-A929-EDEAF437485E}" dt="2024-09-12T15:45:25.875" v="1343" actId="26606"/>
          <ac:spMkLst>
            <pc:docMk/>
            <pc:sldMk cId="1670666499" sldId="356"/>
            <ac:spMk id="1033" creationId="{99413ED5-9ED4-4772-BCE4-2BCAE6B12E35}"/>
          </ac:spMkLst>
        </pc:spChg>
        <pc:spChg chg="add">
          <ac:chgData name="tanaboon tongbuasirilai" userId="3a6fbbe2-a5cd-4f36-96f1-1e3cf3325333" providerId="ADAL" clId="{F84BB069-0C33-4E1C-A929-EDEAF437485E}" dt="2024-09-12T15:45:25.875" v="1343" actId="26606"/>
          <ac:spMkLst>
            <pc:docMk/>
            <pc:sldMk cId="1670666499" sldId="356"/>
            <ac:spMk id="1035" creationId="{04357C93-F0CB-4A1C-8F77-4E9063789819}"/>
          </ac:spMkLst>
        </pc:spChg>
        <pc:spChg chg="add">
          <ac:chgData name="tanaboon tongbuasirilai" userId="3a6fbbe2-a5cd-4f36-96f1-1e3cf3325333" providerId="ADAL" clId="{F84BB069-0C33-4E1C-A929-EDEAF437485E}" dt="2024-09-12T15:45:25.875" v="1343" actId="26606"/>
          <ac:spMkLst>
            <pc:docMk/>
            <pc:sldMk cId="1670666499" sldId="356"/>
            <ac:spMk id="1037" creationId="{90F533E9-6690-41A8-A372-4C6C622D028D}"/>
          </ac:spMkLst>
        </pc:spChg>
        <pc:picChg chg="add mod">
          <ac:chgData name="tanaboon tongbuasirilai" userId="3a6fbbe2-a5cd-4f36-96f1-1e3cf3325333" providerId="ADAL" clId="{F84BB069-0C33-4E1C-A929-EDEAF437485E}" dt="2024-09-12T15:45:25.875" v="1343" actId="26606"/>
          <ac:picMkLst>
            <pc:docMk/>
            <pc:sldMk cId="1670666499" sldId="356"/>
            <ac:picMk id="1026" creationId="{9F5EB894-A487-0B06-4B20-3B1D6F62A431}"/>
          </ac:picMkLst>
        </pc:picChg>
      </pc:sldChg>
    </pc:docChg>
  </pc:docChgLst>
  <pc:docChgLst>
    <pc:chgData name="tanaboon tongbuasirilai" userId="3a6fbbe2-a5cd-4f36-96f1-1e3cf3325333" providerId="ADAL" clId="{C20DF822-F3E6-4BF1-9477-6034B8568DFB}"/>
    <pc:docChg chg="modSld sldOrd">
      <pc:chgData name="tanaboon tongbuasirilai" userId="3a6fbbe2-a5cd-4f36-96f1-1e3cf3325333" providerId="ADAL" clId="{C20DF822-F3E6-4BF1-9477-6034B8568DFB}" dt="2024-02-23T01:48:16.228" v="6"/>
      <pc:docMkLst>
        <pc:docMk/>
      </pc:docMkLst>
      <pc:sldChg chg="modSp mod">
        <pc:chgData name="tanaboon tongbuasirilai" userId="3a6fbbe2-a5cd-4f36-96f1-1e3cf3325333" providerId="ADAL" clId="{C20DF822-F3E6-4BF1-9477-6034B8568DFB}" dt="2024-02-22T23:52:38.247" v="2" actId="113"/>
        <pc:sldMkLst>
          <pc:docMk/>
          <pc:sldMk cId="429857006" sldId="326"/>
        </pc:sldMkLst>
        <pc:spChg chg="mod">
          <ac:chgData name="tanaboon tongbuasirilai" userId="3a6fbbe2-a5cd-4f36-96f1-1e3cf3325333" providerId="ADAL" clId="{C20DF822-F3E6-4BF1-9477-6034B8568DFB}" dt="2024-02-22T23:52:38.247" v="2" actId="113"/>
          <ac:spMkLst>
            <pc:docMk/>
            <pc:sldMk cId="429857006" sldId="326"/>
            <ac:spMk id="3" creationId="{03D28E8A-8A7F-9528-FB23-5B9708E179D0}"/>
          </ac:spMkLst>
        </pc:spChg>
      </pc:sldChg>
      <pc:sldChg chg="ord">
        <pc:chgData name="tanaboon tongbuasirilai" userId="3a6fbbe2-a5cd-4f36-96f1-1e3cf3325333" providerId="ADAL" clId="{C20DF822-F3E6-4BF1-9477-6034B8568DFB}" dt="2024-02-23T01:48:16.228" v="6"/>
        <pc:sldMkLst>
          <pc:docMk/>
          <pc:sldMk cId="1076766873" sldId="341"/>
        </pc:sldMkLst>
      </pc:sldChg>
    </pc:docChg>
  </pc:docChgLst>
  <pc:docChgLst>
    <pc:chgData name="tanaboon tongbuasirilai" userId="3a6fbbe2-a5cd-4f36-96f1-1e3cf3325333" providerId="ADAL" clId="{963B9D49-1855-4010-A068-448FC0C4AA8B}"/>
    <pc:docChg chg="undo custSel addSld delSld modSld sldOrd">
      <pc:chgData name="tanaboon tongbuasirilai" userId="3a6fbbe2-a5cd-4f36-96f1-1e3cf3325333" providerId="ADAL" clId="{963B9D49-1855-4010-A068-448FC0C4AA8B}" dt="2024-01-16T10:28:17.909" v="1587" actId="1076"/>
      <pc:docMkLst>
        <pc:docMk/>
      </pc:docMkLst>
      <pc:sldChg chg="modSp mod">
        <pc:chgData name="tanaboon tongbuasirilai" userId="3a6fbbe2-a5cd-4f36-96f1-1e3cf3325333" providerId="ADAL" clId="{963B9D49-1855-4010-A068-448FC0C4AA8B}" dt="2024-01-15T10:59:13.297" v="67" actId="20577"/>
        <pc:sldMkLst>
          <pc:docMk/>
          <pc:sldMk cId="3144241888" sldId="257"/>
        </pc:sldMkLst>
        <pc:spChg chg="mod">
          <ac:chgData name="tanaboon tongbuasirilai" userId="3a6fbbe2-a5cd-4f36-96f1-1e3cf3325333" providerId="ADAL" clId="{963B9D49-1855-4010-A068-448FC0C4AA8B}" dt="2024-01-15T10:59:13.297" v="67" actId="20577"/>
          <ac:spMkLst>
            <pc:docMk/>
            <pc:sldMk cId="3144241888" sldId="257"/>
            <ac:spMk id="3" creationId="{B10197EC-F6A4-8ADD-8624-50B344133D48}"/>
          </ac:spMkLst>
        </pc:spChg>
      </pc:sldChg>
      <pc:sldChg chg="del">
        <pc:chgData name="tanaboon tongbuasirilai" userId="3a6fbbe2-a5cd-4f36-96f1-1e3cf3325333" providerId="ADAL" clId="{963B9D49-1855-4010-A068-448FC0C4AA8B}" dt="2024-01-16T04:28:18.233" v="91" actId="47"/>
        <pc:sldMkLst>
          <pc:docMk/>
          <pc:sldMk cId="2290713999" sldId="258"/>
        </pc:sldMkLst>
      </pc:sldChg>
      <pc:sldChg chg="del">
        <pc:chgData name="tanaboon tongbuasirilai" userId="3a6fbbe2-a5cd-4f36-96f1-1e3cf3325333" providerId="ADAL" clId="{963B9D49-1855-4010-A068-448FC0C4AA8B}" dt="2024-01-16T04:28:18.233" v="91" actId="47"/>
        <pc:sldMkLst>
          <pc:docMk/>
          <pc:sldMk cId="1458285035" sldId="259"/>
        </pc:sldMkLst>
      </pc:sldChg>
      <pc:sldChg chg="del">
        <pc:chgData name="tanaboon tongbuasirilai" userId="3a6fbbe2-a5cd-4f36-96f1-1e3cf3325333" providerId="ADAL" clId="{963B9D49-1855-4010-A068-448FC0C4AA8B}" dt="2024-01-16T04:28:18.233" v="91" actId="47"/>
        <pc:sldMkLst>
          <pc:docMk/>
          <pc:sldMk cId="1672064927" sldId="260"/>
        </pc:sldMkLst>
      </pc:sldChg>
      <pc:sldChg chg="del">
        <pc:chgData name="tanaboon tongbuasirilai" userId="3a6fbbe2-a5cd-4f36-96f1-1e3cf3325333" providerId="ADAL" clId="{963B9D49-1855-4010-A068-448FC0C4AA8B}" dt="2024-01-16T04:28:18.233" v="91" actId="47"/>
        <pc:sldMkLst>
          <pc:docMk/>
          <pc:sldMk cId="51009283" sldId="261"/>
        </pc:sldMkLst>
      </pc:sldChg>
      <pc:sldChg chg="del">
        <pc:chgData name="tanaboon tongbuasirilai" userId="3a6fbbe2-a5cd-4f36-96f1-1e3cf3325333" providerId="ADAL" clId="{963B9D49-1855-4010-A068-448FC0C4AA8B}" dt="2024-01-16T04:28:18.233" v="91" actId="47"/>
        <pc:sldMkLst>
          <pc:docMk/>
          <pc:sldMk cId="1857682599" sldId="262"/>
        </pc:sldMkLst>
      </pc:sldChg>
      <pc:sldChg chg="del">
        <pc:chgData name="tanaboon tongbuasirilai" userId="3a6fbbe2-a5cd-4f36-96f1-1e3cf3325333" providerId="ADAL" clId="{963B9D49-1855-4010-A068-448FC0C4AA8B}" dt="2024-01-16T04:28:18.233" v="91" actId="47"/>
        <pc:sldMkLst>
          <pc:docMk/>
          <pc:sldMk cId="972259763" sldId="263"/>
        </pc:sldMkLst>
      </pc:sldChg>
      <pc:sldChg chg="del">
        <pc:chgData name="tanaboon tongbuasirilai" userId="3a6fbbe2-a5cd-4f36-96f1-1e3cf3325333" providerId="ADAL" clId="{963B9D49-1855-4010-A068-448FC0C4AA8B}" dt="2024-01-16T04:28:18.233" v="91" actId="47"/>
        <pc:sldMkLst>
          <pc:docMk/>
          <pc:sldMk cId="1847055951" sldId="264"/>
        </pc:sldMkLst>
      </pc:sldChg>
      <pc:sldChg chg="del">
        <pc:chgData name="tanaboon tongbuasirilai" userId="3a6fbbe2-a5cd-4f36-96f1-1e3cf3325333" providerId="ADAL" clId="{963B9D49-1855-4010-A068-448FC0C4AA8B}" dt="2024-01-16T04:28:18.233" v="91" actId="47"/>
        <pc:sldMkLst>
          <pc:docMk/>
          <pc:sldMk cId="3509691378" sldId="265"/>
        </pc:sldMkLst>
      </pc:sldChg>
      <pc:sldChg chg="del">
        <pc:chgData name="tanaboon tongbuasirilai" userId="3a6fbbe2-a5cd-4f36-96f1-1e3cf3325333" providerId="ADAL" clId="{963B9D49-1855-4010-A068-448FC0C4AA8B}" dt="2024-01-16T04:28:18.233" v="91" actId="47"/>
        <pc:sldMkLst>
          <pc:docMk/>
          <pc:sldMk cId="2814412515" sldId="266"/>
        </pc:sldMkLst>
      </pc:sldChg>
      <pc:sldChg chg="del">
        <pc:chgData name="tanaboon tongbuasirilai" userId="3a6fbbe2-a5cd-4f36-96f1-1e3cf3325333" providerId="ADAL" clId="{963B9D49-1855-4010-A068-448FC0C4AA8B}" dt="2024-01-16T04:28:18.233" v="91" actId="47"/>
        <pc:sldMkLst>
          <pc:docMk/>
          <pc:sldMk cId="1933042672" sldId="267"/>
        </pc:sldMkLst>
      </pc:sldChg>
      <pc:sldChg chg="del">
        <pc:chgData name="tanaboon tongbuasirilai" userId="3a6fbbe2-a5cd-4f36-96f1-1e3cf3325333" providerId="ADAL" clId="{963B9D49-1855-4010-A068-448FC0C4AA8B}" dt="2024-01-16T04:28:18.233" v="91" actId="47"/>
        <pc:sldMkLst>
          <pc:docMk/>
          <pc:sldMk cId="3140354486" sldId="268"/>
        </pc:sldMkLst>
      </pc:sldChg>
      <pc:sldChg chg="del">
        <pc:chgData name="tanaboon tongbuasirilai" userId="3a6fbbe2-a5cd-4f36-96f1-1e3cf3325333" providerId="ADAL" clId="{963B9D49-1855-4010-A068-448FC0C4AA8B}" dt="2024-01-16T04:28:18.233" v="91" actId="47"/>
        <pc:sldMkLst>
          <pc:docMk/>
          <pc:sldMk cId="2129432374" sldId="269"/>
        </pc:sldMkLst>
      </pc:sldChg>
      <pc:sldChg chg="del">
        <pc:chgData name="tanaboon tongbuasirilai" userId="3a6fbbe2-a5cd-4f36-96f1-1e3cf3325333" providerId="ADAL" clId="{963B9D49-1855-4010-A068-448FC0C4AA8B}" dt="2024-01-16T04:28:18.233" v="91" actId="47"/>
        <pc:sldMkLst>
          <pc:docMk/>
          <pc:sldMk cId="618405630" sldId="270"/>
        </pc:sldMkLst>
      </pc:sldChg>
      <pc:sldChg chg="del">
        <pc:chgData name="tanaboon tongbuasirilai" userId="3a6fbbe2-a5cd-4f36-96f1-1e3cf3325333" providerId="ADAL" clId="{963B9D49-1855-4010-A068-448FC0C4AA8B}" dt="2024-01-16T04:28:18.233" v="91" actId="47"/>
        <pc:sldMkLst>
          <pc:docMk/>
          <pc:sldMk cId="3975330571" sldId="271"/>
        </pc:sldMkLst>
      </pc:sldChg>
      <pc:sldChg chg="del">
        <pc:chgData name="tanaboon tongbuasirilai" userId="3a6fbbe2-a5cd-4f36-96f1-1e3cf3325333" providerId="ADAL" clId="{963B9D49-1855-4010-A068-448FC0C4AA8B}" dt="2024-01-16T04:28:18.233" v="91" actId="47"/>
        <pc:sldMkLst>
          <pc:docMk/>
          <pc:sldMk cId="107454274" sldId="273"/>
        </pc:sldMkLst>
      </pc:sldChg>
      <pc:sldChg chg="del">
        <pc:chgData name="tanaboon tongbuasirilai" userId="3a6fbbe2-a5cd-4f36-96f1-1e3cf3325333" providerId="ADAL" clId="{963B9D49-1855-4010-A068-448FC0C4AA8B}" dt="2024-01-16T04:28:18.233" v="91" actId="47"/>
        <pc:sldMkLst>
          <pc:docMk/>
          <pc:sldMk cId="2750112849" sldId="274"/>
        </pc:sldMkLst>
      </pc:sldChg>
      <pc:sldChg chg="del">
        <pc:chgData name="tanaboon tongbuasirilai" userId="3a6fbbe2-a5cd-4f36-96f1-1e3cf3325333" providerId="ADAL" clId="{963B9D49-1855-4010-A068-448FC0C4AA8B}" dt="2024-01-16T04:28:18.233" v="91" actId="47"/>
        <pc:sldMkLst>
          <pc:docMk/>
          <pc:sldMk cId="1745873556" sldId="275"/>
        </pc:sldMkLst>
      </pc:sldChg>
      <pc:sldChg chg="del">
        <pc:chgData name="tanaboon tongbuasirilai" userId="3a6fbbe2-a5cd-4f36-96f1-1e3cf3325333" providerId="ADAL" clId="{963B9D49-1855-4010-A068-448FC0C4AA8B}" dt="2024-01-16T04:28:18.233" v="91" actId="47"/>
        <pc:sldMkLst>
          <pc:docMk/>
          <pc:sldMk cId="407086291" sldId="276"/>
        </pc:sldMkLst>
      </pc:sldChg>
      <pc:sldChg chg="del">
        <pc:chgData name="tanaboon tongbuasirilai" userId="3a6fbbe2-a5cd-4f36-96f1-1e3cf3325333" providerId="ADAL" clId="{963B9D49-1855-4010-A068-448FC0C4AA8B}" dt="2024-01-16T04:28:18.233" v="91" actId="47"/>
        <pc:sldMkLst>
          <pc:docMk/>
          <pc:sldMk cId="2354779494" sldId="277"/>
        </pc:sldMkLst>
      </pc:sldChg>
      <pc:sldChg chg="del">
        <pc:chgData name="tanaboon tongbuasirilai" userId="3a6fbbe2-a5cd-4f36-96f1-1e3cf3325333" providerId="ADAL" clId="{963B9D49-1855-4010-A068-448FC0C4AA8B}" dt="2024-01-16T04:28:18.233" v="91" actId="47"/>
        <pc:sldMkLst>
          <pc:docMk/>
          <pc:sldMk cId="1295280736" sldId="278"/>
        </pc:sldMkLst>
      </pc:sldChg>
      <pc:sldChg chg="del">
        <pc:chgData name="tanaboon tongbuasirilai" userId="3a6fbbe2-a5cd-4f36-96f1-1e3cf3325333" providerId="ADAL" clId="{963B9D49-1855-4010-A068-448FC0C4AA8B}" dt="2024-01-16T04:28:18.233" v="91" actId="47"/>
        <pc:sldMkLst>
          <pc:docMk/>
          <pc:sldMk cId="4221483010" sldId="279"/>
        </pc:sldMkLst>
      </pc:sldChg>
      <pc:sldChg chg="del">
        <pc:chgData name="tanaboon tongbuasirilai" userId="3a6fbbe2-a5cd-4f36-96f1-1e3cf3325333" providerId="ADAL" clId="{963B9D49-1855-4010-A068-448FC0C4AA8B}" dt="2024-01-16T04:28:18.233" v="91" actId="47"/>
        <pc:sldMkLst>
          <pc:docMk/>
          <pc:sldMk cId="483221523" sldId="280"/>
        </pc:sldMkLst>
      </pc:sldChg>
      <pc:sldChg chg="del">
        <pc:chgData name="tanaboon tongbuasirilai" userId="3a6fbbe2-a5cd-4f36-96f1-1e3cf3325333" providerId="ADAL" clId="{963B9D49-1855-4010-A068-448FC0C4AA8B}" dt="2024-01-16T04:28:18.233" v="91" actId="47"/>
        <pc:sldMkLst>
          <pc:docMk/>
          <pc:sldMk cId="2931753984" sldId="281"/>
        </pc:sldMkLst>
      </pc:sldChg>
      <pc:sldChg chg="del">
        <pc:chgData name="tanaboon tongbuasirilai" userId="3a6fbbe2-a5cd-4f36-96f1-1e3cf3325333" providerId="ADAL" clId="{963B9D49-1855-4010-A068-448FC0C4AA8B}" dt="2024-01-16T04:28:18.233" v="91" actId="47"/>
        <pc:sldMkLst>
          <pc:docMk/>
          <pc:sldMk cId="3478651328" sldId="282"/>
        </pc:sldMkLst>
      </pc:sldChg>
      <pc:sldChg chg="del">
        <pc:chgData name="tanaboon tongbuasirilai" userId="3a6fbbe2-a5cd-4f36-96f1-1e3cf3325333" providerId="ADAL" clId="{963B9D49-1855-4010-A068-448FC0C4AA8B}" dt="2024-01-16T04:28:18.233" v="91" actId="47"/>
        <pc:sldMkLst>
          <pc:docMk/>
          <pc:sldMk cId="1596493606" sldId="283"/>
        </pc:sldMkLst>
      </pc:sldChg>
      <pc:sldChg chg="del">
        <pc:chgData name="tanaboon tongbuasirilai" userId="3a6fbbe2-a5cd-4f36-96f1-1e3cf3325333" providerId="ADAL" clId="{963B9D49-1855-4010-A068-448FC0C4AA8B}" dt="2024-01-16T04:28:18.233" v="91" actId="47"/>
        <pc:sldMkLst>
          <pc:docMk/>
          <pc:sldMk cId="4179530343" sldId="284"/>
        </pc:sldMkLst>
      </pc:sldChg>
      <pc:sldChg chg="del">
        <pc:chgData name="tanaboon tongbuasirilai" userId="3a6fbbe2-a5cd-4f36-96f1-1e3cf3325333" providerId="ADAL" clId="{963B9D49-1855-4010-A068-448FC0C4AA8B}" dt="2024-01-16T04:28:18.233" v="91" actId="47"/>
        <pc:sldMkLst>
          <pc:docMk/>
          <pc:sldMk cId="3712068996" sldId="285"/>
        </pc:sldMkLst>
      </pc:sldChg>
      <pc:sldChg chg="modSp mod">
        <pc:chgData name="tanaboon tongbuasirilai" userId="3a6fbbe2-a5cd-4f36-96f1-1e3cf3325333" providerId="ADAL" clId="{963B9D49-1855-4010-A068-448FC0C4AA8B}" dt="2024-01-16T04:28:25.907" v="99" actId="20577"/>
        <pc:sldMkLst>
          <pc:docMk/>
          <pc:sldMk cId="2366643805" sldId="298"/>
        </pc:sldMkLst>
        <pc:spChg chg="mod">
          <ac:chgData name="tanaboon tongbuasirilai" userId="3a6fbbe2-a5cd-4f36-96f1-1e3cf3325333" providerId="ADAL" clId="{963B9D49-1855-4010-A068-448FC0C4AA8B}" dt="2024-01-16T04:28:25.907" v="99" actId="20577"/>
          <ac:spMkLst>
            <pc:docMk/>
            <pc:sldMk cId="2366643805" sldId="298"/>
            <ac:spMk id="3" creationId="{EC1091DB-8022-3264-11F9-5ABECB797C1B}"/>
          </ac:spMkLst>
        </pc:spChg>
      </pc:sldChg>
      <pc:sldChg chg="addSp delSp modSp new mod setBg">
        <pc:chgData name="tanaboon tongbuasirilai" userId="3a6fbbe2-a5cd-4f36-96f1-1e3cf3325333" providerId="ADAL" clId="{963B9D49-1855-4010-A068-448FC0C4AA8B}" dt="2024-01-16T07:25:04.994" v="751" actId="26606"/>
        <pc:sldMkLst>
          <pc:docMk/>
          <pc:sldMk cId="3172209106" sldId="299"/>
        </pc:sldMkLst>
        <pc:spChg chg="mod">
          <ac:chgData name="tanaboon tongbuasirilai" userId="3a6fbbe2-a5cd-4f36-96f1-1e3cf3325333" providerId="ADAL" clId="{963B9D49-1855-4010-A068-448FC0C4AA8B}" dt="2024-01-16T07:25:04.994" v="751" actId="26606"/>
          <ac:spMkLst>
            <pc:docMk/>
            <pc:sldMk cId="3172209106" sldId="299"/>
            <ac:spMk id="2" creationId="{D82FB13E-C11F-453B-509F-C3AD8C5660B2}"/>
          </ac:spMkLst>
        </pc:spChg>
        <pc:spChg chg="del mod">
          <ac:chgData name="tanaboon tongbuasirilai" userId="3a6fbbe2-a5cd-4f36-96f1-1e3cf3325333" providerId="ADAL" clId="{963B9D49-1855-4010-A068-448FC0C4AA8B}" dt="2024-01-16T07:25:04.994" v="751" actId="26606"/>
          <ac:spMkLst>
            <pc:docMk/>
            <pc:sldMk cId="3172209106" sldId="299"/>
            <ac:spMk id="3" creationId="{F67BF623-C872-CD87-2186-CA226FDF6D11}"/>
          </ac:spMkLst>
        </pc:spChg>
        <pc:spChg chg="add">
          <ac:chgData name="tanaboon tongbuasirilai" userId="3a6fbbe2-a5cd-4f36-96f1-1e3cf3325333" providerId="ADAL" clId="{963B9D49-1855-4010-A068-448FC0C4AA8B}" dt="2024-01-16T07:25:04.994" v="751" actId="26606"/>
          <ac:spMkLst>
            <pc:docMk/>
            <pc:sldMk cId="3172209106" sldId="299"/>
            <ac:spMk id="9" creationId="{BACC6370-2D7E-4714-9D71-7542949D7D5D}"/>
          </ac:spMkLst>
        </pc:spChg>
        <pc:spChg chg="add">
          <ac:chgData name="tanaboon tongbuasirilai" userId="3a6fbbe2-a5cd-4f36-96f1-1e3cf3325333" providerId="ADAL" clId="{963B9D49-1855-4010-A068-448FC0C4AA8B}" dt="2024-01-16T07:25:04.994" v="751" actId="26606"/>
          <ac:spMkLst>
            <pc:docMk/>
            <pc:sldMk cId="3172209106" sldId="299"/>
            <ac:spMk id="11" creationId="{256B2C21-A230-48C0-8DF1-C46611373C44}"/>
          </ac:spMkLst>
        </pc:spChg>
        <pc:spChg chg="add">
          <ac:chgData name="tanaboon tongbuasirilai" userId="3a6fbbe2-a5cd-4f36-96f1-1e3cf3325333" providerId="ADAL" clId="{963B9D49-1855-4010-A068-448FC0C4AA8B}" dt="2024-01-16T07:25:04.994" v="751" actId="26606"/>
          <ac:spMkLst>
            <pc:docMk/>
            <pc:sldMk cId="3172209106" sldId="299"/>
            <ac:spMk id="13" creationId="{3847E18C-932D-4C95-AABA-FEC7C9499AD7}"/>
          </ac:spMkLst>
        </pc:spChg>
        <pc:spChg chg="add">
          <ac:chgData name="tanaboon tongbuasirilai" userId="3a6fbbe2-a5cd-4f36-96f1-1e3cf3325333" providerId="ADAL" clId="{963B9D49-1855-4010-A068-448FC0C4AA8B}" dt="2024-01-16T07:25:04.994" v="751" actId="26606"/>
          <ac:spMkLst>
            <pc:docMk/>
            <pc:sldMk cId="3172209106" sldId="299"/>
            <ac:spMk id="15" creationId="{3150CB11-0C61-439E-910F-5787759E72A0}"/>
          </ac:spMkLst>
        </pc:spChg>
        <pc:spChg chg="add">
          <ac:chgData name="tanaboon tongbuasirilai" userId="3a6fbbe2-a5cd-4f36-96f1-1e3cf3325333" providerId="ADAL" clId="{963B9D49-1855-4010-A068-448FC0C4AA8B}" dt="2024-01-16T07:25:04.994" v="751" actId="26606"/>
          <ac:spMkLst>
            <pc:docMk/>
            <pc:sldMk cId="3172209106" sldId="299"/>
            <ac:spMk id="17" creationId="{43F8A58B-5155-44CE-A5FF-7647B47D0A7A}"/>
          </ac:spMkLst>
        </pc:spChg>
        <pc:spChg chg="add">
          <ac:chgData name="tanaboon tongbuasirilai" userId="3a6fbbe2-a5cd-4f36-96f1-1e3cf3325333" providerId="ADAL" clId="{963B9D49-1855-4010-A068-448FC0C4AA8B}" dt="2024-01-16T07:25:04.994" v="751" actId="26606"/>
          <ac:spMkLst>
            <pc:docMk/>
            <pc:sldMk cId="3172209106" sldId="299"/>
            <ac:spMk id="19" creationId="{443F2ACA-E6D6-4028-82DD-F03C262D5DE6}"/>
          </ac:spMkLst>
        </pc:spChg>
        <pc:graphicFrameChg chg="add">
          <ac:chgData name="tanaboon tongbuasirilai" userId="3a6fbbe2-a5cd-4f36-96f1-1e3cf3325333" providerId="ADAL" clId="{963B9D49-1855-4010-A068-448FC0C4AA8B}" dt="2024-01-16T07:25:04.994" v="751" actId="26606"/>
          <ac:graphicFrameMkLst>
            <pc:docMk/>
            <pc:sldMk cId="3172209106" sldId="299"/>
            <ac:graphicFrameMk id="5" creationId="{DE081432-9AD5-006C-B643-224E9D74B07F}"/>
          </ac:graphicFrameMkLst>
        </pc:graphicFrameChg>
      </pc:sldChg>
      <pc:sldChg chg="addSp delSp modSp new mod setBg">
        <pc:chgData name="tanaboon tongbuasirilai" userId="3a6fbbe2-a5cd-4f36-96f1-1e3cf3325333" providerId="ADAL" clId="{963B9D49-1855-4010-A068-448FC0C4AA8B}" dt="2024-01-16T07:25:39.340" v="758" actId="1076"/>
        <pc:sldMkLst>
          <pc:docMk/>
          <pc:sldMk cId="3914441917" sldId="300"/>
        </pc:sldMkLst>
        <pc:spChg chg="mod">
          <ac:chgData name="tanaboon tongbuasirilai" userId="3a6fbbe2-a5cd-4f36-96f1-1e3cf3325333" providerId="ADAL" clId="{963B9D49-1855-4010-A068-448FC0C4AA8B}" dt="2024-01-16T07:25:34.784" v="756" actId="26606"/>
          <ac:spMkLst>
            <pc:docMk/>
            <pc:sldMk cId="3914441917" sldId="300"/>
            <ac:spMk id="2" creationId="{49201A35-2436-322B-5E74-C2F7736427E5}"/>
          </ac:spMkLst>
        </pc:spChg>
        <pc:spChg chg="del">
          <ac:chgData name="tanaboon tongbuasirilai" userId="3a6fbbe2-a5cd-4f36-96f1-1e3cf3325333" providerId="ADAL" clId="{963B9D49-1855-4010-A068-448FC0C4AA8B}" dt="2024-01-16T06:34:17.909" v="123" actId="478"/>
          <ac:spMkLst>
            <pc:docMk/>
            <pc:sldMk cId="3914441917" sldId="300"/>
            <ac:spMk id="3" creationId="{74B5D57E-EC72-AE1E-4370-2C12191C3BC2}"/>
          </ac:spMkLst>
        </pc:spChg>
        <pc:spChg chg="add del">
          <ac:chgData name="tanaboon tongbuasirilai" userId="3a6fbbe2-a5cd-4f36-96f1-1e3cf3325333" providerId="ADAL" clId="{963B9D49-1855-4010-A068-448FC0C4AA8B}" dt="2024-01-16T06:34:01.005" v="113" actId="22"/>
          <ac:spMkLst>
            <pc:docMk/>
            <pc:sldMk cId="3914441917" sldId="300"/>
            <ac:spMk id="5" creationId="{9BC0BED2-341C-D36C-1CBF-86A57018196A}"/>
          </ac:spMkLst>
        </pc:spChg>
        <pc:spChg chg="add del">
          <ac:chgData name="tanaboon tongbuasirilai" userId="3a6fbbe2-a5cd-4f36-96f1-1e3cf3325333" providerId="ADAL" clId="{963B9D49-1855-4010-A068-448FC0C4AA8B}" dt="2024-01-16T06:34:03.937" v="115" actId="22"/>
          <ac:spMkLst>
            <pc:docMk/>
            <pc:sldMk cId="3914441917" sldId="300"/>
            <ac:spMk id="7" creationId="{62C6731B-8EAC-7F67-5936-47BA9BEE1D32}"/>
          </ac:spMkLst>
        </pc:spChg>
        <pc:spChg chg="add del mod">
          <ac:chgData name="tanaboon tongbuasirilai" userId="3a6fbbe2-a5cd-4f36-96f1-1e3cf3325333" providerId="ADAL" clId="{963B9D49-1855-4010-A068-448FC0C4AA8B}" dt="2024-01-16T07:25:31.380" v="755" actId="21"/>
          <ac:spMkLst>
            <pc:docMk/>
            <pc:sldMk cId="3914441917" sldId="300"/>
            <ac:spMk id="9" creationId="{5C03DEF4-92E6-08B4-B69D-246454BFF61C}"/>
          </ac:spMkLst>
        </pc:spChg>
        <pc:spChg chg="add mod">
          <ac:chgData name="tanaboon tongbuasirilai" userId="3a6fbbe2-a5cd-4f36-96f1-1e3cf3325333" providerId="ADAL" clId="{963B9D49-1855-4010-A068-448FC0C4AA8B}" dt="2024-01-16T07:25:39.340" v="758" actId="1076"/>
          <ac:spMkLst>
            <pc:docMk/>
            <pc:sldMk cId="3914441917" sldId="300"/>
            <ac:spMk id="10" creationId="{5C03DEF4-92E6-08B4-B69D-246454BFF61C}"/>
          </ac:spMkLst>
        </pc:spChg>
        <pc:spChg chg="add">
          <ac:chgData name="tanaboon tongbuasirilai" userId="3a6fbbe2-a5cd-4f36-96f1-1e3cf3325333" providerId="ADAL" clId="{963B9D49-1855-4010-A068-448FC0C4AA8B}" dt="2024-01-16T07:25:34.784" v="756" actId="26606"/>
          <ac:spMkLst>
            <pc:docMk/>
            <pc:sldMk cId="3914441917" sldId="300"/>
            <ac:spMk id="1031" creationId="{A8384FB5-9ADC-4DDC-881B-597D56F5B15D}"/>
          </ac:spMkLst>
        </pc:spChg>
        <pc:spChg chg="add">
          <ac:chgData name="tanaboon tongbuasirilai" userId="3a6fbbe2-a5cd-4f36-96f1-1e3cf3325333" providerId="ADAL" clId="{963B9D49-1855-4010-A068-448FC0C4AA8B}" dt="2024-01-16T07:25:34.784" v="756" actId="26606"/>
          <ac:spMkLst>
            <pc:docMk/>
            <pc:sldMk cId="3914441917" sldId="300"/>
            <ac:spMk id="1033" creationId="{91E5A9A7-95C6-4F4F-B00E-C82E07FE62EF}"/>
          </ac:spMkLst>
        </pc:spChg>
        <pc:spChg chg="add">
          <ac:chgData name="tanaboon tongbuasirilai" userId="3a6fbbe2-a5cd-4f36-96f1-1e3cf3325333" providerId="ADAL" clId="{963B9D49-1855-4010-A068-448FC0C4AA8B}" dt="2024-01-16T07:25:34.784" v="756" actId="26606"/>
          <ac:spMkLst>
            <pc:docMk/>
            <pc:sldMk cId="3914441917" sldId="300"/>
            <ac:spMk id="1035" creationId="{D07DD2DE-F619-49DD-B5E7-03A290FF4ED1}"/>
          </ac:spMkLst>
        </pc:spChg>
        <pc:spChg chg="add">
          <ac:chgData name="tanaboon tongbuasirilai" userId="3a6fbbe2-a5cd-4f36-96f1-1e3cf3325333" providerId="ADAL" clId="{963B9D49-1855-4010-A068-448FC0C4AA8B}" dt="2024-01-16T07:25:34.784" v="756" actId="26606"/>
          <ac:spMkLst>
            <pc:docMk/>
            <pc:sldMk cId="3914441917" sldId="300"/>
            <ac:spMk id="1037" creationId="{85149191-5F60-4A28-AAFF-039F96B0F3EC}"/>
          </ac:spMkLst>
        </pc:spChg>
        <pc:spChg chg="add">
          <ac:chgData name="tanaboon tongbuasirilai" userId="3a6fbbe2-a5cd-4f36-96f1-1e3cf3325333" providerId="ADAL" clId="{963B9D49-1855-4010-A068-448FC0C4AA8B}" dt="2024-01-16T07:25:34.784" v="756" actId="26606"/>
          <ac:spMkLst>
            <pc:docMk/>
            <pc:sldMk cId="3914441917" sldId="300"/>
            <ac:spMk id="1039" creationId="{F8260ED5-17F7-4158-B241-D51DD4CF1B7E}"/>
          </ac:spMkLst>
        </pc:spChg>
        <pc:picChg chg="add mod">
          <ac:chgData name="tanaboon tongbuasirilai" userId="3a6fbbe2-a5cd-4f36-96f1-1e3cf3325333" providerId="ADAL" clId="{963B9D49-1855-4010-A068-448FC0C4AA8B}" dt="2024-01-16T07:25:34.784" v="756" actId="26606"/>
          <ac:picMkLst>
            <pc:docMk/>
            <pc:sldMk cId="3914441917" sldId="300"/>
            <ac:picMk id="1026" creationId="{C1C8EFE5-3F24-5546-DBE4-B90D5571E37C}"/>
          </ac:picMkLst>
        </pc:picChg>
      </pc:sldChg>
      <pc:sldChg chg="addSp delSp modSp new mod setBg">
        <pc:chgData name="tanaboon tongbuasirilai" userId="3a6fbbe2-a5cd-4f36-96f1-1e3cf3325333" providerId="ADAL" clId="{963B9D49-1855-4010-A068-448FC0C4AA8B}" dt="2024-01-16T09:48:02.213" v="802"/>
        <pc:sldMkLst>
          <pc:docMk/>
          <pc:sldMk cId="3574880007" sldId="301"/>
        </pc:sldMkLst>
        <pc:spChg chg="mod">
          <ac:chgData name="tanaboon tongbuasirilai" userId="3a6fbbe2-a5cd-4f36-96f1-1e3cf3325333" providerId="ADAL" clId="{963B9D49-1855-4010-A068-448FC0C4AA8B}" dt="2024-01-16T09:48:00.078" v="801" actId="26606"/>
          <ac:spMkLst>
            <pc:docMk/>
            <pc:sldMk cId="3574880007" sldId="301"/>
            <ac:spMk id="2" creationId="{CFC5B245-4657-5718-5232-8A9B7587A757}"/>
          </ac:spMkLst>
        </pc:spChg>
        <pc:spChg chg="mod">
          <ac:chgData name="tanaboon tongbuasirilai" userId="3a6fbbe2-a5cd-4f36-96f1-1e3cf3325333" providerId="ADAL" clId="{963B9D49-1855-4010-A068-448FC0C4AA8B}" dt="2024-01-16T09:48:00.078" v="801" actId="26606"/>
          <ac:spMkLst>
            <pc:docMk/>
            <pc:sldMk cId="3574880007" sldId="301"/>
            <ac:spMk id="3" creationId="{5B00DFA6-C0ED-F68B-3692-01E646F185B7}"/>
          </ac:spMkLst>
        </pc:spChg>
        <pc:spChg chg="add del">
          <ac:chgData name="tanaboon tongbuasirilai" userId="3a6fbbe2-a5cd-4f36-96f1-1e3cf3325333" providerId="ADAL" clId="{963B9D49-1855-4010-A068-448FC0C4AA8B}" dt="2024-01-16T09:46:58.815" v="788" actId="22"/>
          <ac:spMkLst>
            <pc:docMk/>
            <pc:sldMk cId="3574880007" sldId="301"/>
            <ac:spMk id="5" creationId="{1E71BE0D-F68E-DA5F-62A0-87C6C95505B1}"/>
          </ac:spMkLst>
        </pc:spChg>
        <pc:spChg chg="add del mod">
          <ac:chgData name="tanaboon tongbuasirilai" userId="3a6fbbe2-a5cd-4f36-96f1-1e3cf3325333" providerId="ADAL" clId="{963B9D49-1855-4010-A068-448FC0C4AA8B}" dt="2024-01-16T09:47:50.157" v="800" actId="21"/>
          <ac:spMkLst>
            <pc:docMk/>
            <pc:sldMk cId="3574880007" sldId="301"/>
            <ac:spMk id="7" creationId="{986C5E41-90A2-B310-A8D5-E672DAA9CBDC}"/>
          </ac:spMkLst>
        </pc:spChg>
        <pc:spChg chg="add">
          <ac:chgData name="tanaboon tongbuasirilai" userId="3a6fbbe2-a5cd-4f36-96f1-1e3cf3325333" providerId="ADAL" clId="{963B9D49-1855-4010-A068-448FC0C4AA8B}" dt="2024-01-16T09:48:00.078" v="801" actId="26606"/>
          <ac:spMkLst>
            <pc:docMk/>
            <pc:sldMk cId="3574880007" sldId="301"/>
            <ac:spMk id="8" creationId="{907EF6B7-1338-4443-8C46-6A318D952DFD}"/>
          </ac:spMkLst>
        </pc:spChg>
        <pc:spChg chg="add mod">
          <ac:chgData name="tanaboon tongbuasirilai" userId="3a6fbbe2-a5cd-4f36-96f1-1e3cf3325333" providerId="ADAL" clId="{963B9D49-1855-4010-A068-448FC0C4AA8B}" dt="2024-01-16T09:48:02.213" v="802"/>
          <ac:spMkLst>
            <pc:docMk/>
            <pc:sldMk cId="3574880007" sldId="301"/>
            <ac:spMk id="9" creationId="{986C5E41-90A2-B310-A8D5-E672DAA9CBDC}"/>
          </ac:spMkLst>
        </pc:spChg>
        <pc:spChg chg="add">
          <ac:chgData name="tanaboon tongbuasirilai" userId="3a6fbbe2-a5cd-4f36-96f1-1e3cf3325333" providerId="ADAL" clId="{963B9D49-1855-4010-A068-448FC0C4AA8B}" dt="2024-01-16T09:48:00.078" v="801" actId="26606"/>
          <ac:spMkLst>
            <pc:docMk/>
            <pc:sldMk cId="3574880007" sldId="301"/>
            <ac:spMk id="10" creationId="{DAAE4CDD-124C-4DCF-9584-B6033B545DD5}"/>
          </ac:spMkLst>
        </pc:spChg>
        <pc:spChg chg="add">
          <ac:chgData name="tanaboon tongbuasirilai" userId="3a6fbbe2-a5cd-4f36-96f1-1e3cf3325333" providerId="ADAL" clId="{963B9D49-1855-4010-A068-448FC0C4AA8B}" dt="2024-01-16T09:48:00.078" v="801" actId="26606"/>
          <ac:spMkLst>
            <pc:docMk/>
            <pc:sldMk cId="3574880007" sldId="301"/>
            <ac:spMk id="12" creationId="{081E4A58-353D-44AE-B2FC-2A74E2E400F7}"/>
          </ac:spMkLst>
        </pc:spChg>
      </pc:sldChg>
      <pc:sldChg chg="addSp delSp modSp new mod setBg">
        <pc:chgData name="tanaboon tongbuasirilai" userId="3a6fbbe2-a5cd-4f36-96f1-1e3cf3325333" providerId="ADAL" clId="{963B9D49-1855-4010-A068-448FC0C4AA8B}" dt="2024-01-16T07:25:58.202" v="760" actId="14100"/>
        <pc:sldMkLst>
          <pc:docMk/>
          <pc:sldMk cId="2414283518" sldId="302"/>
        </pc:sldMkLst>
        <pc:spChg chg="mod">
          <ac:chgData name="tanaboon tongbuasirilai" userId="3a6fbbe2-a5cd-4f36-96f1-1e3cf3325333" providerId="ADAL" clId="{963B9D49-1855-4010-A068-448FC0C4AA8B}" dt="2024-01-16T07:25:53.433" v="759" actId="26606"/>
          <ac:spMkLst>
            <pc:docMk/>
            <pc:sldMk cId="2414283518" sldId="302"/>
            <ac:spMk id="2" creationId="{D8B9F2B3-D320-C26E-77EF-FC9C7D7AF15F}"/>
          </ac:spMkLst>
        </pc:spChg>
        <pc:spChg chg="del">
          <ac:chgData name="tanaboon tongbuasirilai" userId="3a6fbbe2-a5cd-4f36-96f1-1e3cf3325333" providerId="ADAL" clId="{963B9D49-1855-4010-A068-448FC0C4AA8B}" dt="2024-01-16T06:34:39.714" v="130" actId="478"/>
          <ac:spMkLst>
            <pc:docMk/>
            <pc:sldMk cId="2414283518" sldId="302"/>
            <ac:spMk id="3" creationId="{E4EA9ADE-429E-28FE-AD99-CC223C48328B}"/>
          </ac:spMkLst>
        </pc:spChg>
        <pc:spChg chg="add del">
          <ac:chgData name="tanaboon tongbuasirilai" userId="3a6fbbe2-a5cd-4f36-96f1-1e3cf3325333" providerId="ADAL" clId="{963B9D49-1855-4010-A068-448FC0C4AA8B}" dt="2024-01-16T06:52:39.748" v="372" actId="22"/>
          <ac:spMkLst>
            <pc:docMk/>
            <pc:sldMk cId="2414283518" sldId="302"/>
            <ac:spMk id="5" creationId="{79F4361A-4935-90C6-18EF-EABBA60B8D0C}"/>
          </ac:spMkLst>
        </pc:spChg>
        <pc:spChg chg="add mod">
          <ac:chgData name="tanaboon tongbuasirilai" userId="3a6fbbe2-a5cd-4f36-96f1-1e3cf3325333" providerId="ADAL" clId="{963B9D49-1855-4010-A068-448FC0C4AA8B}" dt="2024-01-16T07:25:58.202" v="760" actId="14100"/>
          <ac:spMkLst>
            <pc:docMk/>
            <pc:sldMk cId="2414283518" sldId="302"/>
            <ac:spMk id="7" creationId="{14361379-2B1D-5630-8731-0D0CAF14FCF6}"/>
          </ac:spMkLst>
        </pc:spChg>
        <pc:grpChg chg="add">
          <ac:chgData name="tanaboon tongbuasirilai" userId="3a6fbbe2-a5cd-4f36-96f1-1e3cf3325333" providerId="ADAL" clId="{963B9D49-1855-4010-A068-448FC0C4AA8B}" dt="2024-01-16T07:25:53.433" v="759" actId="26606"/>
          <ac:grpSpMkLst>
            <pc:docMk/>
            <pc:sldMk cId="2414283518" sldId="302"/>
            <ac:grpSpMk id="2055" creationId="{6258F736-B256-8039-9DC6-F4E49A5C5AD5}"/>
          </ac:grpSpMkLst>
        </pc:grpChg>
        <pc:picChg chg="add mod ord">
          <ac:chgData name="tanaboon tongbuasirilai" userId="3a6fbbe2-a5cd-4f36-96f1-1e3cf3325333" providerId="ADAL" clId="{963B9D49-1855-4010-A068-448FC0C4AA8B}" dt="2024-01-16T07:25:53.433" v="759" actId="26606"/>
          <ac:picMkLst>
            <pc:docMk/>
            <pc:sldMk cId="2414283518" sldId="302"/>
            <ac:picMk id="2050" creationId="{F9980584-990F-00F3-B1A3-76EB4C985A07}"/>
          </ac:picMkLst>
        </pc:picChg>
      </pc:sldChg>
      <pc:sldChg chg="addSp delSp modSp new mod ord setBg">
        <pc:chgData name="tanaboon tongbuasirilai" userId="3a6fbbe2-a5cd-4f36-96f1-1e3cf3325333" providerId="ADAL" clId="{963B9D49-1855-4010-A068-448FC0C4AA8B}" dt="2024-01-16T07:25:23.289" v="754"/>
        <pc:sldMkLst>
          <pc:docMk/>
          <pc:sldMk cId="268808015" sldId="303"/>
        </pc:sldMkLst>
        <pc:spChg chg="mod">
          <ac:chgData name="tanaboon tongbuasirilai" userId="3a6fbbe2-a5cd-4f36-96f1-1e3cf3325333" providerId="ADAL" clId="{963B9D49-1855-4010-A068-448FC0C4AA8B}" dt="2024-01-16T07:25:22.038" v="753" actId="26606"/>
          <ac:spMkLst>
            <pc:docMk/>
            <pc:sldMk cId="268808015" sldId="303"/>
            <ac:spMk id="2" creationId="{B2D595A6-5085-B2B3-A32D-1586208C584B}"/>
          </ac:spMkLst>
        </pc:spChg>
        <pc:spChg chg="mod">
          <ac:chgData name="tanaboon tongbuasirilai" userId="3a6fbbe2-a5cd-4f36-96f1-1e3cf3325333" providerId="ADAL" clId="{963B9D49-1855-4010-A068-448FC0C4AA8B}" dt="2024-01-16T07:25:22.038" v="753" actId="26606"/>
          <ac:spMkLst>
            <pc:docMk/>
            <pc:sldMk cId="268808015" sldId="303"/>
            <ac:spMk id="3" creationId="{552FD64C-8443-B028-2A40-F98C1BA30B0B}"/>
          </ac:spMkLst>
        </pc:spChg>
        <pc:spChg chg="add del mod">
          <ac:chgData name="tanaboon tongbuasirilai" userId="3a6fbbe2-a5cd-4f36-96f1-1e3cf3325333" providerId="ADAL" clId="{963B9D49-1855-4010-A068-448FC0C4AA8B}" dt="2024-01-16T07:25:18.576" v="752" actId="21"/>
          <ac:spMkLst>
            <pc:docMk/>
            <pc:sldMk cId="268808015" sldId="303"/>
            <ac:spMk id="4" creationId="{69FF0875-4C5A-0A94-833E-FB1DBA900827}"/>
          </ac:spMkLst>
        </pc:spChg>
        <pc:spChg chg="add mod">
          <ac:chgData name="tanaboon tongbuasirilai" userId="3a6fbbe2-a5cd-4f36-96f1-1e3cf3325333" providerId="ADAL" clId="{963B9D49-1855-4010-A068-448FC0C4AA8B}" dt="2024-01-16T07:25:23.289" v="754"/>
          <ac:spMkLst>
            <pc:docMk/>
            <pc:sldMk cId="268808015" sldId="303"/>
            <ac:spMk id="5" creationId="{69FF0875-4C5A-0A94-833E-FB1DBA900827}"/>
          </ac:spMkLst>
        </pc:spChg>
        <pc:spChg chg="add">
          <ac:chgData name="tanaboon tongbuasirilai" userId="3a6fbbe2-a5cd-4f36-96f1-1e3cf3325333" providerId="ADAL" clId="{963B9D49-1855-4010-A068-448FC0C4AA8B}" dt="2024-01-16T07:25:22.038" v="753" actId="26606"/>
          <ac:spMkLst>
            <pc:docMk/>
            <pc:sldMk cId="268808015" sldId="303"/>
            <ac:spMk id="8" creationId="{907EF6B7-1338-4443-8C46-6A318D952DFD}"/>
          </ac:spMkLst>
        </pc:spChg>
        <pc:spChg chg="add">
          <ac:chgData name="tanaboon tongbuasirilai" userId="3a6fbbe2-a5cd-4f36-96f1-1e3cf3325333" providerId="ADAL" clId="{963B9D49-1855-4010-A068-448FC0C4AA8B}" dt="2024-01-16T07:25:22.038" v="753" actId="26606"/>
          <ac:spMkLst>
            <pc:docMk/>
            <pc:sldMk cId="268808015" sldId="303"/>
            <ac:spMk id="10" creationId="{DAAE4CDD-124C-4DCF-9584-B6033B545DD5}"/>
          </ac:spMkLst>
        </pc:spChg>
        <pc:spChg chg="add">
          <ac:chgData name="tanaboon tongbuasirilai" userId="3a6fbbe2-a5cd-4f36-96f1-1e3cf3325333" providerId="ADAL" clId="{963B9D49-1855-4010-A068-448FC0C4AA8B}" dt="2024-01-16T07:25:22.038" v="753" actId="26606"/>
          <ac:spMkLst>
            <pc:docMk/>
            <pc:sldMk cId="268808015" sldId="303"/>
            <ac:spMk id="12" creationId="{081E4A58-353D-44AE-B2FC-2A74E2E400F7}"/>
          </ac:spMkLst>
        </pc:spChg>
      </pc:sldChg>
      <pc:sldChg chg="addSp delSp modSp new mod setBg">
        <pc:chgData name="tanaboon tongbuasirilai" userId="3a6fbbe2-a5cd-4f36-96f1-1e3cf3325333" providerId="ADAL" clId="{963B9D49-1855-4010-A068-448FC0C4AA8B}" dt="2024-01-16T07:31:09.042" v="761" actId="26606"/>
        <pc:sldMkLst>
          <pc:docMk/>
          <pc:sldMk cId="4120414603" sldId="304"/>
        </pc:sldMkLst>
        <pc:spChg chg="mod">
          <ac:chgData name="tanaboon tongbuasirilai" userId="3a6fbbe2-a5cd-4f36-96f1-1e3cf3325333" providerId="ADAL" clId="{963B9D49-1855-4010-A068-448FC0C4AA8B}" dt="2024-01-16T07:31:09.042" v="761" actId="26606"/>
          <ac:spMkLst>
            <pc:docMk/>
            <pc:sldMk cId="4120414603" sldId="304"/>
            <ac:spMk id="2" creationId="{72217469-A2EA-BBEE-460E-5461622593EB}"/>
          </ac:spMkLst>
        </pc:spChg>
        <pc:spChg chg="del">
          <ac:chgData name="tanaboon tongbuasirilai" userId="3a6fbbe2-a5cd-4f36-96f1-1e3cf3325333" providerId="ADAL" clId="{963B9D49-1855-4010-A068-448FC0C4AA8B}" dt="2024-01-16T06:46:59.491" v="181" actId="478"/>
          <ac:spMkLst>
            <pc:docMk/>
            <pc:sldMk cId="4120414603" sldId="304"/>
            <ac:spMk id="3" creationId="{83527DB0-94BF-5368-A19B-0AC7FA414CD2}"/>
          </ac:spMkLst>
        </pc:spChg>
        <pc:spChg chg="add mod">
          <ac:chgData name="tanaboon tongbuasirilai" userId="3a6fbbe2-a5cd-4f36-96f1-1e3cf3325333" providerId="ADAL" clId="{963B9D49-1855-4010-A068-448FC0C4AA8B}" dt="2024-01-16T07:31:09.042" v="761" actId="26606"/>
          <ac:spMkLst>
            <pc:docMk/>
            <pc:sldMk cId="4120414603" sldId="304"/>
            <ac:spMk id="4" creationId="{5D8E1766-E0F3-46C1-2DC7-D1529D77D5D6}"/>
          </ac:spMkLst>
        </pc:spChg>
        <pc:spChg chg="add mod">
          <ac:chgData name="tanaboon tongbuasirilai" userId="3a6fbbe2-a5cd-4f36-96f1-1e3cf3325333" providerId="ADAL" clId="{963B9D49-1855-4010-A068-448FC0C4AA8B}" dt="2024-01-16T07:31:09.042" v="761" actId="26606"/>
          <ac:spMkLst>
            <pc:docMk/>
            <pc:sldMk cId="4120414603" sldId="304"/>
            <ac:spMk id="7" creationId="{BD43C932-15AA-15BD-45BE-86986A2EE029}"/>
          </ac:spMkLst>
        </pc:spChg>
        <pc:spChg chg="add">
          <ac:chgData name="tanaboon tongbuasirilai" userId="3a6fbbe2-a5cd-4f36-96f1-1e3cf3325333" providerId="ADAL" clId="{963B9D49-1855-4010-A068-448FC0C4AA8B}" dt="2024-01-16T07:31:09.042" v="761" actId="26606"/>
          <ac:spMkLst>
            <pc:docMk/>
            <pc:sldMk cId="4120414603" sldId="304"/>
            <ac:spMk id="3079" creationId="{0D7B6173-1D58-48E2-83CF-37350F315F75}"/>
          </ac:spMkLst>
        </pc:spChg>
        <pc:spChg chg="add">
          <ac:chgData name="tanaboon tongbuasirilai" userId="3a6fbbe2-a5cd-4f36-96f1-1e3cf3325333" providerId="ADAL" clId="{963B9D49-1855-4010-A068-448FC0C4AA8B}" dt="2024-01-16T07:31:09.042" v="761" actId="26606"/>
          <ac:spMkLst>
            <pc:docMk/>
            <pc:sldMk cId="4120414603" sldId="304"/>
            <ac:spMk id="3081" creationId="{3D4464D8-FD41-4EA2-9094-791BB1112FFA}"/>
          </ac:spMkLst>
        </pc:spChg>
        <pc:spChg chg="add">
          <ac:chgData name="tanaboon tongbuasirilai" userId="3a6fbbe2-a5cd-4f36-96f1-1e3cf3325333" providerId="ADAL" clId="{963B9D49-1855-4010-A068-448FC0C4AA8B}" dt="2024-01-16T07:31:09.042" v="761" actId="26606"/>
          <ac:spMkLst>
            <pc:docMk/>
            <pc:sldMk cId="4120414603" sldId="304"/>
            <ac:spMk id="3085" creationId="{21BDEC81-16A7-4451-B893-C15000083B77}"/>
          </ac:spMkLst>
        </pc:spChg>
        <pc:spChg chg="add">
          <ac:chgData name="tanaboon tongbuasirilai" userId="3a6fbbe2-a5cd-4f36-96f1-1e3cf3325333" providerId="ADAL" clId="{963B9D49-1855-4010-A068-448FC0C4AA8B}" dt="2024-01-16T07:31:09.042" v="761" actId="26606"/>
          <ac:spMkLst>
            <pc:docMk/>
            <pc:sldMk cId="4120414603" sldId="304"/>
            <ac:spMk id="3087" creationId="{514A1B69-F82D-4322-9669-42AC0CB70B05}"/>
          </ac:spMkLst>
        </pc:spChg>
        <pc:picChg chg="add mod">
          <ac:chgData name="tanaboon tongbuasirilai" userId="3a6fbbe2-a5cd-4f36-96f1-1e3cf3325333" providerId="ADAL" clId="{963B9D49-1855-4010-A068-448FC0C4AA8B}" dt="2024-01-16T07:31:09.042" v="761" actId="26606"/>
          <ac:picMkLst>
            <pc:docMk/>
            <pc:sldMk cId="4120414603" sldId="304"/>
            <ac:picMk id="3074" creationId="{83045F89-6D0A-18C0-70B9-31F44A2031BA}"/>
          </ac:picMkLst>
        </pc:picChg>
        <pc:picChg chg="add">
          <ac:chgData name="tanaboon tongbuasirilai" userId="3a6fbbe2-a5cd-4f36-96f1-1e3cf3325333" providerId="ADAL" clId="{963B9D49-1855-4010-A068-448FC0C4AA8B}" dt="2024-01-16T07:31:09.042" v="761" actId="26606"/>
          <ac:picMkLst>
            <pc:docMk/>
            <pc:sldMk cId="4120414603" sldId="304"/>
            <ac:picMk id="3083" creationId="{B0DAC8FB-A162-44E3-A606-C855A03A5B09}"/>
          </ac:picMkLst>
        </pc:picChg>
        <pc:cxnChg chg="add mod">
          <ac:chgData name="tanaboon tongbuasirilai" userId="3a6fbbe2-a5cd-4f36-96f1-1e3cf3325333" providerId="ADAL" clId="{963B9D49-1855-4010-A068-448FC0C4AA8B}" dt="2024-01-16T07:31:09.042" v="761" actId="26606"/>
          <ac:cxnSpMkLst>
            <pc:docMk/>
            <pc:sldMk cId="4120414603" sldId="304"/>
            <ac:cxnSpMk id="6" creationId="{E2572979-088C-7F38-4EF7-2A7A36579346}"/>
          </ac:cxnSpMkLst>
        </pc:cxnChg>
      </pc:sldChg>
      <pc:sldChg chg="addSp delSp modSp new mod setBg">
        <pc:chgData name="tanaboon tongbuasirilai" userId="3a6fbbe2-a5cd-4f36-96f1-1e3cf3325333" providerId="ADAL" clId="{963B9D49-1855-4010-A068-448FC0C4AA8B}" dt="2024-01-16T07:31:16.086" v="762" actId="26606"/>
        <pc:sldMkLst>
          <pc:docMk/>
          <pc:sldMk cId="2721942396" sldId="305"/>
        </pc:sldMkLst>
        <pc:spChg chg="mod">
          <ac:chgData name="tanaboon tongbuasirilai" userId="3a6fbbe2-a5cd-4f36-96f1-1e3cf3325333" providerId="ADAL" clId="{963B9D49-1855-4010-A068-448FC0C4AA8B}" dt="2024-01-16T07:31:16.086" v="762" actId="26606"/>
          <ac:spMkLst>
            <pc:docMk/>
            <pc:sldMk cId="2721942396" sldId="305"/>
            <ac:spMk id="2" creationId="{2F054E4B-E12B-3726-A1D3-241596D55075}"/>
          </ac:spMkLst>
        </pc:spChg>
        <pc:spChg chg="del">
          <ac:chgData name="tanaboon tongbuasirilai" userId="3a6fbbe2-a5cd-4f36-96f1-1e3cf3325333" providerId="ADAL" clId="{963B9D49-1855-4010-A068-448FC0C4AA8B}" dt="2024-01-16T06:50:31.991" v="329" actId="478"/>
          <ac:spMkLst>
            <pc:docMk/>
            <pc:sldMk cId="2721942396" sldId="305"/>
            <ac:spMk id="3" creationId="{34D31475-05B3-2BBB-B0FA-8B99A8F6A01F}"/>
          </ac:spMkLst>
        </pc:spChg>
        <pc:spChg chg="add">
          <ac:chgData name="tanaboon tongbuasirilai" userId="3a6fbbe2-a5cd-4f36-96f1-1e3cf3325333" providerId="ADAL" clId="{963B9D49-1855-4010-A068-448FC0C4AA8B}" dt="2024-01-16T07:31:16.086" v="762" actId="26606"/>
          <ac:spMkLst>
            <pc:docMk/>
            <pc:sldMk cId="2721942396" sldId="305"/>
            <ac:spMk id="4103" creationId="{BCED4D40-4B67-4331-AC48-79B82B4A47D8}"/>
          </ac:spMkLst>
        </pc:spChg>
        <pc:spChg chg="add">
          <ac:chgData name="tanaboon tongbuasirilai" userId="3a6fbbe2-a5cd-4f36-96f1-1e3cf3325333" providerId="ADAL" clId="{963B9D49-1855-4010-A068-448FC0C4AA8B}" dt="2024-01-16T07:31:16.086" v="762" actId="26606"/>
          <ac:spMkLst>
            <pc:docMk/>
            <pc:sldMk cId="2721942396" sldId="305"/>
            <ac:spMk id="4105" creationId="{670CEDEF-4F34-412E-84EE-329C1E936AF5}"/>
          </ac:spMkLst>
        </pc:spChg>
        <pc:picChg chg="add mod">
          <ac:chgData name="tanaboon tongbuasirilai" userId="3a6fbbe2-a5cd-4f36-96f1-1e3cf3325333" providerId="ADAL" clId="{963B9D49-1855-4010-A068-448FC0C4AA8B}" dt="2024-01-16T07:31:16.086" v="762" actId="26606"/>
          <ac:picMkLst>
            <pc:docMk/>
            <pc:sldMk cId="2721942396" sldId="305"/>
            <ac:picMk id="4098" creationId="{568C2B86-1580-2C72-A39C-C9FE05941122}"/>
          </ac:picMkLst>
        </pc:picChg>
      </pc:sldChg>
      <pc:sldChg chg="addSp delSp modSp new mod">
        <pc:chgData name="tanaboon tongbuasirilai" userId="3a6fbbe2-a5cd-4f36-96f1-1e3cf3325333" providerId="ADAL" clId="{963B9D49-1855-4010-A068-448FC0C4AA8B}" dt="2024-01-16T07:04:04.282" v="588" actId="20577"/>
        <pc:sldMkLst>
          <pc:docMk/>
          <pc:sldMk cId="2600390951" sldId="306"/>
        </pc:sldMkLst>
        <pc:spChg chg="mod">
          <ac:chgData name="tanaboon tongbuasirilai" userId="3a6fbbe2-a5cd-4f36-96f1-1e3cf3325333" providerId="ADAL" clId="{963B9D49-1855-4010-A068-448FC0C4AA8B}" dt="2024-01-16T06:58:52.569" v="403" actId="20577"/>
          <ac:spMkLst>
            <pc:docMk/>
            <pc:sldMk cId="2600390951" sldId="306"/>
            <ac:spMk id="2" creationId="{A08B0B0E-EA6B-70F4-396E-DD3A2374E171}"/>
          </ac:spMkLst>
        </pc:spChg>
        <pc:spChg chg="del">
          <ac:chgData name="tanaboon tongbuasirilai" userId="3a6fbbe2-a5cd-4f36-96f1-1e3cf3325333" providerId="ADAL" clId="{963B9D49-1855-4010-A068-448FC0C4AA8B}" dt="2024-01-16T06:58:27.952" v="382" actId="478"/>
          <ac:spMkLst>
            <pc:docMk/>
            <pc:sldMk cId="2600390951" sldId="306"/>
            <ac:spMk id="3" creationId="{2F15046C-34B1-FAAB-5E3B-F4DDA5EB3DCC}"/>
          </ac:spMkLst>
        </pc:spChg>
        <pc:spChg chg="add del">
          <ac:chgData name="tanaboon tongbuasirilai" userId="3a6fbbe2-a5cd-4f36-96f1-1e3cf3325333" providerId="ADAL" clId="{963B9D49-1855-4010-A068-448FC0C4AA8B}" dt="2024-01-16T06:58:40.444" v="387" actId="22"/>
          <ac:spMkLst>
            <pc:docMk/>
            <pc:sldMk cId="2600390951" sldId="306"/>
            <ac:spMk id="5" creationId="{EC5A90B9-6794-E905-8760-DC3290E10F7D}"/>
          </ac:spMkLst>
        </pc:spChg>
        <pc:spChg chg="add mod">
          <ac:chgData name="tanaboon tongbuasirilai" userId="3a6fbbe2-a5cd-4f36-96f1-1e3cf3325333" providerId="ADAL" clId="{963B9D49-1855-4010-A068-448FC0C4AA8B}" dt="2024-01-16T06:58:46.763" v="392" actId="1076"/>
          <ac:spMkLst>
            <pc:docMk/>
            <pc:sldMk cId="2600390951" sldId="306"/>
            <ac:spMk id="7" creationId="{FBE8C125-F5B2-ABBB-1E8D-ABAC4B209315}"/>
          </ac:spMkLst>
        </pc:spChg>
        <pc:spChg chg="add mod">
          <ac:chgData name="tanaboon tongbuasirilai" userId="3a6fbbe2-a5cd-4f36-96f1-1e3cf3325333" providerId="ADAL" clId="{963B9D49-1855-4010-A068-448FC0C4AA8B}" dt="2024-01-16T07:04:04.282" v="588" actId="20577"/>
          <ac:spMkLst>
            <pc:docMk/>
            <pc:sldMk cId="2600390951" sldId="306"/>
            <ac:spMk id="8" creationId="{ED9FFF90-DB78-7F31-8FB5-8B9419BE8E51}"/>
          </ac:spMkLst>
        </pc:spChg>
        <pc:spChg chg="add mod">
          <ac:chgData name="tanaboon tongbuasirilai" userId="3a6fbbe2-a5cd-4f36-96f1-1e3cf3325333" providerId="ADAL" clId="{963B9D49-1855-4010-A068-448FC0C4AA8B}" dt="2024-01-16T07:03:27.188" v="581" actId="1076"/>
          <ac:spMkLst>
            <pc:docMk/>
            <pc:sldMk cId="2600390951" sldId="306"/>
            <ac:spMk id="9" creationId="{481E859D-CC2D-5ACC-9E93-555B432D0C2C}"/>
          </ac:spMkLst>
        </pc:spChg>
        <pc:spChg chg="add mod">
          <ac:chgData name="tanaboon tongbuasirilai" userId="3a6fbbe2-a5cd-4f36-96f1-1e3cf3325333" providerId="ADAL" clId="{963B9D49-1855-4010-A068-448FC0C4AA8B}" dt="2024-01-16T07:03:24.604" v="580" actId="14100"/>
          <ac:spMkLst>
            <pc:docMk/>
            <pc:sldMk cId="2600390951" sldId="306"/>
            <ac:spMk id="10" creationId="{A1A5A41A-8719-9A50-0242-78B272C9DF02}"/>
          </ac:spMkLst>
        </pc:spChg>
        <pc:spChg chg="add mod">
          <ac:chgData name="tanaboon tongbuasirilai" userId="3a6fbbe2-a5cd-4f36-96f1-1e3cf3325333" providerId="ADAL" clId="{963B9D49-1855-4010-A068-448FC0C4AA8B}" dt="2024-01-16T07:03:41.044" v="585" actId="14100"/>
          <ac:spMkLst>
            <pc:docMk/>
            <pc:sldMk cId="2600390951" sldId="306"/>
            <ac:spMk id="11" creationId="{990471BF-853F-42AA-E1CB-1BFF3C882502}"/>
          </ac:spMkLst>
        </pc:spChg>
        <pc:picChg chg="add mod">
          <ac:chgData name="tanaboon tongbuasirilai" userId="3a6fbbe2-a5cd-4f36-96f1-1e3cf3325333" providerId="ADAL" clId="{963B9D49-1855-4010-A068-448FC0C4AA8B}" dt="2024-01-16T06:58:48.942" v="393" actId="1076"/>
          <ac:picMkLst>
            <pc:docMk/>
            <pc:sldMk cId="2600390951" sldId="306"/>
            <ac:picMk id="5122" creationId="{6C125DC2-258E-630F-E4BE-FFDE06DF5E73}"/>
          </ac:picMkLst>
        </pc:picChg>
      </pc:sldChg>
      <pc:sldChg chg="addSp delSp modSp new mod">
        <pc:chgData name="tanaboon tongbuasirilai" userId="3a6fbbe2-a5cd-4f36-96f1-1e3cf3325333" providerId="ADAL" clId="{963B9D49-1855-4010-A068-448FC0C4AA8B}" dt="2024-01-16T07:15:22.617" v="716" actId="1076"/>
        <pc:sldMkLst>
          <pc:docMk/>
          <pc:sldMk cId="2352444889" sldId="307"/>
        </pc:sldMkLst>
        <pc:spChg chg="mod">
          <ac:chgData name="tanaboon tongbuasirilai" userId="3a6fbbe2-a5cd-4f36-96f1-1e3cf3325333" providerId="ADAL" clId="{963B9D49-1855-4010-A068-448FC0C4AA8B}" dt="2024-01-16T07:01:20.345" v="415" actId="20577"/>
          <ac:spMkLst>
            <pc:docMk/>
            <pc:sldMk cId="2352444889" sldId="307"/>
            <ac:spMk id="2" creationId="{C0C5FDA2-994B-B39F-023A-729703A21E56}"/>
          </ac:spMkLst>
        </pc:spChg>
        <pc:spChg chg="del">
          <ac:chgData name="tanaboon tongbuasirilai" userId="3a6fbbe2-a5cd-4f36-96f1-1e3cf3325333" providerId="ADAL" clId="{963B9D49-1855-4010-A068-448FC0C4AA8B}" dt="2024-01-16T07:04:48.702" v="590" actId="478"/>
          <ac:spMkLst>
            <pc:docMk/>
            <pc:sldMk cId="2352444889" sldId="307"/>
            <ac:spMk id="3" creationId="{B97AE84E-569E-E8AE-55B3-F7AB75018FB7}"/>
          </ac:spMkLst>
        </pc:spChg>
        <pc:spChg chg="add mod">
          <ac:chgData name="tanaboon tongbuasirilai" userId="3a6fbbe2-a5cd-4f36-96f1-1e3cf3325333" providerId="ADAL" clId="{963B9D49-1855-4010-A068-448FC0C4AA8B}" dt="2024-01-16T07:05:00.929" v="594" actId="13822"/>
          <ac:spMkLst>
            <pc:docMk/>
            <pc:sldMk cId="2352444889" sldId="307"/>
            <ac:spMk id="4" creationId="{FD956AC9-6DEA-0868-A734-9B82CD3C70CC}"/>
          </ac:spMkLst>
        </pc:spChg>
        <pc:spChg chg="add mod">
          <ac:chgData name="tanaboon tongbuasirilai" userId="3a6fbbe2-a5cd-4f36-96f1-1e3cf3325333" providerId="ADAL" clId="{963B9D49-1855-4010-A068-448FC0C4AA8B}" dt="2024-01-16T07:05:12.805" v="596" actId="1582"/>
          <ac:spMkLst>
            <pc:docMk/>
            <pc:sldMk cId="2352444889" sldId="307"/>
            <ac:spMk id="5" creationId="{AD7160C9-5C33-233A-BD12-35D3A427BBFC}"/>
          </ac:spMkLst>
        </pc:spChg>
        <pc:spChg chg="add mod">
          <ac:chgData name="tanaboon tongbuasirilai" userId="3a6fbbe2-a5cd-4f36-96f1-1e3cf3325333" providerId="ADAL" clId="{963B9D49-1855-4010-A068-448FC0C4AA8B}" dt="2024-01-16T07:05:25.202" v="605" actId="1076"/>
          <ac:spMkLst>
            <pc:docMk/>
            <pc:sldMk cId="2352444889" sldId="307"/>
            <ac:spMk id="6" creationId="{DB7BD64F-254F-6EBE-74D2-B8EA96FC5316}"/>
          </ac:spMkLst>
        </pc:spChg>
        <pc:spChg chg="add del">
          <ac:chgData name="tanaboon tongbuasirilai" userId="3a6fbbe2-a5cd-4f36-96f1-1e3cf3325333" providerId="ADAL" clId="{963B9D49-1855-4010-A068-448FC0C4AA8B}" dt="2024-01-16T07:06:00.946" v="611" actId="478"/>
          <ac:spMkLst>
            <pc:docMk/>
            <pc:sldMk cId="2352444889" sldId="307"/>
            <ac:spMk id="11" creationId="{7D4DB1D7-36DB-7939-52E7-E99DF9A45168}"/>
          </ac:spMkLst>
        </pc:spChg>
        <pc:spChg chg="add mod ord">
          <ac:chgData name="tanaboon tongbuasirilai" userId="3a6fbbe2-a5cd-4f36-96f1-1e3cf3325333" providerId="ADAL" clId="{963B9D49-1855-4010-A068-448FC0C4AA8B}" dt="2024-01-16T07:06:56.773" v="619" actId="167"/>
          <ac:spMkLst>
            <pc:docMk/>
            <pc:sldMk cId="2352444889" sldId="307"/>
            <ac:spMk id="12" creationId="{F733B902-182D-AC5B-FA0F-267FA50A10B7}"/>
          </ac:spMkLst>
        </pc:spChg>
        <pc:spChg chg="add mod">
          <ac:chgData name="tanaboon tongbuasirilai" userId="3a6fbbe2-a5cd-4f36-96f1-1e3cf3325333" providerId="ADAL" clId="{963B9D49-1855-4010-A068-448FC0C4AA8B}" dt="2024-01-16T07:08:26.167" v="666" actId="13822"/>
          <ac:spMkLst>
            <pc:docMk/>
            <pc:sldMk cId="2352444889" sldId="307"/>
            <ac:spMk id="19" creationId="{9E5A94EF-8DB4-2E06-4880-E8B622E14A60}"/>
          </ac:spMkLst>
        </pc:spChg>
        <pc:spChg chg="add mod">
          <ac:chgData name="tanaboon tongbuasirilai" userId="3a6fbbe2-a5cd-4f36-96f1-1e3cf3325333" providerId="ADAL" clId="{963B9D49-1855-4010-A068-448FC0C4AA8B}" dt="2024-01-16T07:09:34.697" v="670" actId="1076"/>
          <ac:spMkLst>
            <pc:docMk/>
            <pc:sldMk cId="2352444889" sldId="307"/>
            <ac:spMk id="20" creationId="{59AF7C56-6695-604D-8438-B6A0AB4D94E4}"/>
          </ac:spMkLst>
        </pc:spChg>
        <pc:spChg chg="add mod">
          <ac:chgData name="tanaboon tongbuasirilai" userId="3a6fbbe2-a5cd-4f36-96f1-1e3cf3325333" providerId="ADAL" clId="{963B9D49-1855-4010-A068-448FC0C4AA8B}" dt="2024-01-16T07:11:03.993" v="679" actId="1582"/>
          <ac:spMkLst>
            <pc:docMk/>
            <pc:sldMk cId="2352444889" sldId="307"/>
            <ac:spMk id="21" creationId="{21E9B416-2167-DABC-8CBA-886399E8D4C2}"/>
          </ac:spMkLst>
        </pc:spChg>
        <pc:spChg chg="add mod">
          <ac:chgData name="tanaboon tongbuasirilai" userId="3a6fbbe2-a5cd-4f36-96f1-1e3cf3325333" providerId="ADAL" clId="{963B9D49-1855-4010-A068-448FC0C4AA8B}" dt="2024-01-16T07:14:46.277" v="696" actId="1076"/>
          <ac:spMkLst>
            <pc:docMk/>
            <pc:sldMk cId="2352444889" sldId="307"/>
            <ac:spMk id="22" creationId="{8E0389D2-1916-6315-8266-91609FC87072}"/>
          </ac:spMkLst>
        </pc:spChg>
        <pc:spChg chg="add mod">
          <ac:chgData name="tanaboon tongbuasirilai" userId="3a6fbbe2-a5cd-4f36-96f1-1e3cf3325333" providerId="ADAL" clId="{963B9D49-1855-4010-A068-448FC0C4AA8B}" dt="2024-01-16T07:15:22.617" v="716" actId="1076"/>
          <ac:spMkLst>
            <pc:docMk/>
            <pc:sldMk cId="2352444889" sldId="307"/>
            <ac:spMk id="23" creationId="{AC726C69-EA72-BA7D-D705-1B0123AA2F9E}"/>
          </ac:spMkLst>
        </pc:spChg>
        <pc:spChg chg="add mod">
          <ac:chgData name="tanaboon tongbuasirilai" userId="3a6fbbe2-a5cd-4f36-96f1-1e3cf3325333" providerId="ADAL" clId="{963B9D49-1855-4010-A068-448FC0C4AA8B}" dt="2024-01-16T07:15:19.538" v="715" actId="1076"/>
          <ac:spMkLst>
            <pc:docMk/>
            <pc:sldMk cId="2352444889" sldId="307"/>
            <ac:spMk id="24" creationId="{69B3950F-EE99-C223-BC65-8DDBD78D08CD}"/>
          </ac:spMkLst>
        </pc:spChg>
        <pc:grpChg chg="add mod">
          <ac:chgData name="tanaboon tongbuasirilai" userId="3a6fbbe2-a5cd-4f36-96f1-1e3cf3325333" providerId="ADAL" clId="{963B9D49-1855-4010-A068-448FC0C4AA8B}" dt="2024-01-16T07:07:28.379" v="623" actId="164"/>
          <ac:grpSpMkLst>
            <pc:docMk/>
            <pc:sldMk cId="2352444889" sldId="307"/>
            <ac:grpSpMk id="18" creationId="{71C3C4A0-DE2C-9F15-550E-BF25DE866641}"/>
          </ac:grpSpMkLst>
        </pc:grpChg>
        <pc:cxnChg chg="add mod">
          <ac:chgData name="tanaboon tongbuasirilai" userId="3a6fbbe2-a5cd-4f36-96f1-1e3cf3325333" providerId="ADAL" clId="{963B9D49-1855-4010-A068-448FC0C4AA8B}" dt="2024-01-16T07:07:00.517" v="620" actId="14100"/>
          <ac:cxnSpMkLst>
            <pc:docMk/>
            <pc:sldMk cId="2352444889" sldId="307"/>
            <ac:cxnSpMk id="8" creationId="{DB585526-8FCF-60B9-0DDE-09168BB4C4B2}"/>
          </ac:cxnSpMkLst>
        </pc:cxnChg>
        <pc:cxnChg chg="add del">
          <ac:chgData name="tanaboon tongbuasirilai" userId="3a6fbbe2-a5cd-4f36-96f1-1e3cf3325333" providerId="ADAL" clId="{963B9D49-1855-4010-A068-448FC0C4AA8B}" dt="2024-01-16T07:05:53.881" v="609" actId="478"/>
          <ac:cxnSpMkLst>
            <pc:docMk/>
            <pc:sldMk cId="2352444889" sldId="307"/>
            <ac:cxnSpMk id="10" creationId="{D8ED1B1E-EE68-56D0-08DA-34F41AA7B71F}"/>
          </ac:cxnSpMkLst>
        </pc:cxnChg>
        <pc:cxnChg chg="add mod">
          <ac:chgData name="tanaboon tongbuasirilai" userId="3a6fbbe2-a5cd-4f36-96f1-1e3cf3325333" providerId="ADAL" clId="{963B9D49-1855-4010-A068-448FC0C4AA8B}" dt="2024-01-16T07:07:40.421" v="625" actId="693"/>
          <ac:cxnSpMkLst>
            <pc:docMk/>
            <pc:sldMk cId="2352444889" sldId="307"/>
            <ac:cxnSpMk id="15" creationId="{62F05760-5918-E0FB-70A5-FACC757C530D}"/>
          </ac:cxnSpMkLst>
        </pc:cxnChg>
        <pc:cxnChg chg="add mod">
          <ac:chgData name="tanaboon tongbuasirilai" userId="3a6fbbe2-a5cd-4f36-96f1-1e3cf3325333" providerId="ADAL" clId="{963B9D49-1855-4010-A068-448FC0C4AA8B}" dt="2024-01-16T07:07:40.421" v="625" actId="693"/>
          <ac:cxnSpMkLst>
            <pc:docMk/>
            <pc:sldMk cId="2352444889" sldId="307"/>
            <ac:cxnSpMk id="17" creationId="{C1203157-3F98-6C97-942C-80612EBCFC1D}"/>
          </ac:cxnSpMkLst>
        </pc:cxnChg>
      </pc:sldChg>
      <pc:sldChg chg="addSp delSp modSp new mod setBg">
        <pc:chgData name="tanaboon tongbuasirilai" userId="3a6fbbe2-a5cd-4f36-96f1-1e3cf3325333" providerId="ADAL" clId="{963B9D49-1855-4010-A068-448FC0C4AA8B}" dt="2024-01-16T07:22:57.570" v="750" actId="26606"/>
        <pc:sldMkLst>
          <pc:docMk/>
          <pc:sldMk cId="3831069314" sldId="308"/>
        </pc:sldMkLst>
        <pc:spChg chg="mod ord">
          <ac:chgData name="tanaboon tongbuasirilai" userId="3a6fbbe2-a5cd-4f36-96f1-1e3cf3325333" providerId="ADAL" clId="{963B9D49-1855-4010-A068-448FC0C4AA8B}" dt="2024-01-16T07:22:57.570" v="750" actId="26606"/>
          <ac:spMkLst>
            <pc:docMk/>
            <pc:sldMk cId="3831069314" sldId="308"/>
            <ac:spMk id="2" creationId="{8A7BC2E6-3154-5EAF-3FE2-EB5DFBCF51E7}"/>
          </ac:spMkLst>
        </pc:spChg>
        <pc:spChg chg="del">
          <ac:chgData name="tanaboon tongbuasirilai" userId="3a6fbbe2-a5cd-4f36-96f1-1e3cf3325333" providerId="ADAL" clId="{963B9D49-1855-4010-A068-448FC0C4AA8B}" dt="2024-01-16T07:22:04.304" v="719" actId="478"/>
          <ac:spMkLst>
            <pc:docMk/>
            <pc:sldMk cId="3831069314" sldId="308"/>
            <ac:spMk id="3" creationId="{40A32726-37AB-53A1-119F-FA055BAAA9B5}"/>
          </ac:spMkLst>
        </pc:spChg>
        <pc:spChg chg="add">
          <ac:chgData name="tanaboon tongbuasirilai" userId="3a6fbbe2-a5cd-4f36-96f1-1e3cf3325333" providerId="ADAL" clId="{963B9D49-1855-4010-A068-448FC0C4AA8B}" dt="2024-01-16T07:22:57.570" v="750" actId="26606"/>
          <ac:spMkLst>
            <pc:docMk/>
            <pc:sldMk cId="3831069314" sldId="308"/>
            <ac:spMk id="12" creationId="{3B47FC9C-2ED3-4100-A4EF-E8CDFEE106C9}"/>
          </ac:spMkLst>
        </pc:spChg>
        <pc:picChg chg="add mod ord">
          <ac:chgData name="tanaboon tongbuasirilai" userId="3a6fbbe2-a5cd-4f36-96f1-1e3cf3325333" providerId="ADAL" clId="{963B9D49-1855-4010-A068-448FC0C4AA8B}" dt="2024-01-16T07:22:57.570" v="750" actId="26606"/>
          <ac:picMkLst>
            <pc:docMk/>
            <pc:sldMk cId="3831069314" sldId="308"/>
            <ac:picMk id="5" creationId="{899764FE-27F7-6318-1679-49286F2ADB42}"/>
          </ac:picMkLst>
        </pc:picChg>
        <pc:picChg chg="add mod">
          <ac:chgData name="tanaboon tongbuasirilai" userId="3a6fbbe2-a5cd-4f36-96f1-1e3cf3325333" providerId="ADAL" clId="{963B9D49-1855-4010-A068-448FC0C4AA8B}" dt="2024-01-16T07:22:57.570" v="750" actId="26606"/>
          <ac:picMkLst>
            <pc:docMk/>
            <pc:sldMk cId="3831069314" sldId="308"/>
            <ac:picMk id="7" creationId="{730580BF-8727-E9EC-8731-1C5257CCE79B}"/>
          </ac:picMkLst>
        </pc:picChg>
      </pc:sldChg>
      <pc:sldChg chg="addSp delSp modSp new mod">
        <pc:chgData name="tanaboon tongbuasirilai" userId="3a6fbbe2-a5cd-4f36-96f1-1e3cf3325333" providerId="ADAL" clId="{963B9D49-1855-4010-A068-448FC0C4AA8B}" dt="2024-01-16T08:23:59.674" v="781" actId="1076"/>
        <pc:sldMkLst>
          <pc:docMk/>
          <pc:sldMk cId="1359998057" sldId="309"/>
        </pc:sldMkLst>
        <pc:spChg chg="mod">
          <ac:chgData name="tanaboon tongbuasirilai" userId="3a6fbbe2-a5cd-4f36-96f1-1e3cf3325333" providerId="ADAL" clId="{963B9D49-1855-4010-A068-448FC0C4AA8B}" dt="2024-01-16T08:23:45.930" v="776" actId="20577"/>
          <ac:spMkLst>
            <pc:docMk/>
            <pc:sldMk cId="1359998057" sldId="309"/>
            <ac:spMk id="2" creationId="{ED8E6EE1-1FB9-DDE8-2B42-F17BA7C3035D}"/>
          </ac:spMkLst>
        </pc:spChg>
        <pc:spChg chg="del">
          <ac:chgData name="tanaboon tongbuasirilai" userId="3a6fbbe2-a5cd-4f36-96f1-1e3cf3325333" providerId="ADAL" clId="{963B9D49-1855-4010-A068-448FC0C4AA8B}" dt="2024-01-16T08:23:48.124" v="777" actId="478"/>
          <ac:spMkLst>
            <pc:docMk/>
            <pc:sldMk cId="1359998057" sldId="309"/>
            <ac:spMk id="3" creationId="{14B2E79F-1343-C9EF-CFA4-7032F4B7D6BA}"/>
          </ac:spMkLst>
        </pc:spChg>
        <pc:spChg chg="add mod">
          <ac:chgData name="tanaboon tongbuasirilai" userId="3a6fbbe2-a5cd-4f36-96f1-1e3cf3325333" providerId="ADAL" clId="{963B9D49-1855-4010-A068-448FC0C4AA8B}" dt="2024-01-16T08:23:59.674" v="781" actId="1076"/>
          <ac:spMkLst>
            <pc:docMk/>
            <pc:sldMk cId="1359998057" sldId="309"/>
            <ac:spMk id="5" creationId="{9AB7AA82-D64B-BC36-D004-56ACCC8BFA9F}"/>
          </ac:spMkLst>
        </pc:spChg>
      </pc:sldChg>
      <pc:sldChg chg="addSp delSp modSp new mod setBg">
        <pc:chgData name="tanaboon tongbuasirilai" userId="3a6fbbe2-a5cd-4f36-96f1-1e3cf3325333" providerId="ADAL" clId="{963B9D49-1855-4010-A068-448FC0C4AA8B}" dt="2024-01-16T09:58:21.972" v="1165" actId="26606"/>
        <pc:sldMkLst>
          <pc:docMk/>
          <pc:sldMk cId="938651551" sldId="310"/>
        </pc:sldMkLst>
        <pc:spChg chg="mod">
          <ac:chgData name="tanaboon tongbuasirilai" userId="3a6fbbe2-a5cd-4f36-96f1-1e3cf3325333" providerId="ADAL" clId="{963B9D49-1855-4010-A068-448FC0C4AA8B}" dt="2024-01-16T09:58:21.972" v="1165" actId="26606"/>
          <ac:spMkLst>
            <pc:docMk/>
            <pc:sldMk cId="938651551" sldId="310"/>
            <ac:spMk id="2" creationId="{1E3FC22E-520B-AE9C-9D54-322876447F81}"/>
          </ac:spMkLst>
        </pc:spChg>
        <pc:spChg chg="del">
          <ac:chgData name="tanaboon tongbuasirilai" userId="3a6fbbe2-a5cd-4f36-96f1-1e3cf3325333" providerId="ADAL" clId="{963B9D49-1855-4010-A068-448FC0C4AA8B}" dt="2024-01-16T09:49:30.195" v="804" actId="478"/>
          <ac:spMkLst>
            <pc:docMk/>
            <pc:sldMk cId="938651551" sldId="310"/>
            <ac:spMk id="3" creationId="{2792E7BF-3D55-D708-0355-133010E50206}"/>
          </ac:spMkLst>
        </pc:spChg>
        <pc:spChg chg="add mod">
          <ac:chgData name="tanaboon tongbuasirilai" userId="3a6fbbe2-a5cd-4f36-96f1-1e3cf3325333" providerId="ADAL" clId="{963B9D49-1855-4010-A068-448FC0C4AA8B}" dt="2024-01-16T09:58:21.972" v="1165" actId="26606"/>
          <ac:spMkLst>
            <pc:docMk/>
            <pc:sldMk cId="938651551" sldId="310"/>
            <ac:spMk id="6" creationId="{2684D2B1-DC73-A696-145C-FC59BAC96156}"/>
          </ac:spMkLst>
        </pc:spChg>
        <pc:spChg chg="add mod">
          <ac:chgData name="tanaboon tongbuasirilai" userId="3a6fbbe2-a5cd-4f36-96f1-1e3cf3325333" providerId="ADAL" clId="{963B9D49-1855-4010-A068-448FC0C4AA8B}" dt="2024-01-16T09:58:21.972" v="1165" actId="26606"/>
          <ac:spMkLst>
            <pc:docMk/>
            <pc:sldMk cId="938651551" sldId="310"/>
            <ac:spMk id="9" creationId="{C3A398D9-8AA5-5245-D78D-7164AE824049}"/>
          </ac:spMkLst>
        </pc:spChg>
        <pc:spChg chg="add mod">
          <ac:chgData name="tanaboon tongbuasirilai" userId="3a6fbbe2-a5cd-4f36-96f1-1e3cf3325333" providerId="ADAL" clId="{963B9D49-1855-4010-A068-448FC0C4AA8B}" dt="2024-01-16T09:58:21.972" v="1165" actId="26606"/>
          <ac:spMkLst>
            <pc:docMk/>
            <pc:sldMk cId="938651551" sldId="310"/>
            <ac:spMk id="12" creationId="{AAB65F13-C030-F523-5A46-518CB1A4629E}"/>
          </ac:spMkLst>
        </pc:spChg>
        <pc:spChg chg="add">
          <ac:chgData name="tanaboon tongbuasirilai" userId="3a6fbbe2-a5cd-4f36-96f1-1e3cf3325333" providerId="ADAL" clId="{963B9D49-1855-4010-A068-448FC0C4AA8B}" dt="2024-01-16T09:58:21.972" v="1165" actId="26606"/>
          <ac:spMkLst>
            <pc:docMk/>
            <pc:sldMk cId="938651551" sldId="310"/>
            <ac:spMk id="17" creationId="{7301F447-EEF7-48F5-AF73-7566EE7F64AD}"/>
          </ac:spMkLst>
        </pc:spChg>
        <pc:spChg chg="add">
          <ac:chgData name="tanaboon tongbuasirilai" userId="3a6fbbe2-a5cd-4f36-96f1-1e3cf3325333" providerId="ADAL" clId="{963B9D49-1855-4010-A068-448FC0C4AA8B}" dt="2024-01-16T09:58:21.972" v="1165" actId="26606"/>
          <ac:spMkLst>
            <pc:docMk/>
            <pc:sldMk cId="938651551" sldId="310"/>
            <ac:spMk id="19" creationId="{F7117410-A2A4-4085-9ADC-46744551DBDE}"/>
          </ac:spMkLst>
        </pc:spChg>
        <pc:spChg chg="add">
          <ac:chgData name="tanaboon tongbuasirilai" userId="3a6fbbe2-a5cd-4f36-96f1-1e3cf3325333" providerId="ADAL" clId="{963B9D49-1855-4010-A068-448FC0C4AA8B}" dt="2024-01-16T09:58:21.972" v="1165" actId="26606"/>
          <ac:spMkLst>
            <pc:docMk/>
            <pc:sldMk cId="938651551" sldId="310"/>
            <ac:spMk id="21" creationId="{99F74EB5-E547-4FB4-95F5-BCC788F3C4A0}"/>
          </ac:spMkLst>
        </pc:spChg>
        <pc:picChg chg="add mod">
          <ac:chgData name="tanaboon tongbuasirilai" userId="3a6fbbe2-a5cd-4f36-96f1-1e3cf3325333" providerId="ADAL" clId="{963B9D49-1855-4010-A068-448FC0C4AA8B}" dt="2024-01-16T09:58:21.972" v="1165" actId="26606"/>
          <ac:picMkLst>
            <pc:docMk/>
            <pc:sldMk cId="938651551" sldId="310"/>
            <ac:picMk id="5" creationId="{C7F40EE5-3917-F6A0-DBE3-56C0CF2DE7C3}"/>
          </ac:picMkLst>
        </pc:picChg>
        <pc:cxnChg chg="add mod">
          <ac:chgData name="tanaboon tongbuasirilai" userId="3a6fbbe2-a5cd-4f36-96f1-1e3cf3325333" providerId="ADAL" clId="{963B9D49-1855-4010-A068-448FC0C4AA8B}" dt="2024-01-16T09:58:21.972" v="1165" actId="26606"/>
          <ac:cxnSpMkLst>
            <pc:docMk/>
            <pc:sldMk cId="938651551" sldId="310"/>
            <ac:cxnSpMk id="8" creationId="{8B007621-9053-A677-DD18-3E915B85A053}"/>
          </ac:cxnSpMkLst>
        </pc:cxnChg>
        <pc:cxnChg chg="add mod">
          <ac:chgData name="tanaboon tongbuasirilai" userId="3a6fbbe2-a5cd-4f36-96f1-1e3cf3325333" providerId="ADAL" clId="{963B9D49-1855-4010-A068-448FC0C4AA8B}" dt="2024-01-16T09:58:21.972" v="1165" actId="26606"/>
          <ac:cxnSpMkLst>
            <pc:docMk/>
            <pc:sldMk cId="938651551" sldId="310"/>
            <ac:cxnSpMk id="11" creationId="{4CFA2E63-8ECD-D47B-5063-BA712A1C49E3}"/>
          </ac:cxnSpMkLst>
        </pc:cxnChg>
      </pc:sldChg>
      <pc:sldChg chg="addSp delSp modSp new mod setBg">
        <pc:chgData name="tanaboon tongbuasirilai" userId="3a6fbbe2-a5cd-4f36-96f1-1e3cf3325333" providerId="ADAL" clId="{963B9D49-1855-4010-A068-448FC0C4AA8B}" dt="2024-01-16T09:58:12.774" v="1164" actId="207"/>
        <pc:sldMkLst>
          <pc:docMk/>
          <pc:sldMk cId="3116316528" sldId="311"/>
        </pc:sldMkLst>
        <pc:spChg chg="mod">
          <ac:chgData name="tanaboon tongbuasirilai" userId="3a6fbbe2-a5cd-4f36-96f1-1e3cf3325333" providerId="ADAL" clId="{963B9D49-1855-4010-A068-448FC0C4AA8B}" dt="2024-01-16T09:57:46.891" v="1156" actId="26606"/>
          <ac:spMkLst>
            <pc:docMk/>
            <pc:sldMk cId="3116316528" sldId="311"/>
            <ac:spMk id="2" creationId="{FC897850-7A81-9CB4-76AC-EF5810751942}"/>
          </ac:spMkLst>
        </pc:spChg>
        <pc:spChg chg="del">
          <ac:chgData name="tanaboon tongbuasirilai" userId="3a6fbbe2-a5cd-4f36-96f1-1e3cf3325333" providerId="ADAL" clId="{963B9D49-1855-4010-A068-448FC0C4AA8B}" dt="2024-01-16T09:53:36.822" v="981" actId="478"/>
          <ac:spMkLst>
            <pc:docMk/>
            <pc:sldMk cId="3116316528" sldId="311"/>
            <ac:spMk id="3" creationId="{C781FE58-1277-A184-7C83-E5698CB59B2C}"/>
          </ac:spMkLst>
        </pc:spChg>
        <pc:spChg chg="add mod">
          <ac:chgData name="tanaboon tongbuasirilai" userId="3a6fbbe2-a5cd-4f36-96f1-1e3cf3325333" providerId="ADAL" clId="{963B9D49-1855-4010-A068-448FC0C4AA8B}" dt="2024-01-16T09:58:12.774" v="1164" actId="207"/>
          <ac:spMkLst>
            <pc:docMk/>
            <pc:sldMk cId="3116316528" sldId="311"/>
            <ac:spMk id="7" creationId="{0FDB4053-314B-8511-98DF-DF386E62DD76}"/>
          </ac:spMkLst>
        </pc:spChg>
        <pc:spChg chg="add mod">
          <ac:chgData name="tanaboon tongbuasirilai" userId="3a6fbbe2-a5cd-4f36-96f1-1e3cf3325333" providerId="ADAL" clId="{963B9D49-1855-4010-A068-448FC0C4AA8B}" dt="2024-01-16T09:57:46.891" v="1156" actId="26606"/>
          <ac:spMkLst>
            <pc:docMk/>
            <pc:sldMk cId="3116316528" sldId="311"/>
            <ac:spMk id="12" creationId="{FF112B3A-DDB9-6C9C-DF90-C57465A22EBA}"/>
          </ac:spMkLst>
        </pc:spChg>
        <pc:spChg chg="add mod">
          <ac:chgData name="tanaboon tongbuasirilai" userId="3a6fbbe2-a5cd-4f36-96f1-1e3cf3325333" providerId="ADAL" clId="{963B9D49-1855-4010-A068-448FC0C4AA8B}" dt="2024-01-16T09:57:46.891" v="1156" actId="26606"/>
          <ac:spMkLst>
            <pc:docMk/>
            <pc:sldMk cId="3116316528" sldId="311"/>
            <ac:spMk id="13" creationId="{99252C9F-067F-A51B-AF6C-D4F116EFCF69}"/>
          </ac:spMkLst>
        </pc:spChg>
        <pc:spChg chg="add mod">
          <ac:chgData name="tanaboon tongbuasirilai" userId="3a6fbbe2-a5cd-4f36-96f1-1e3cf3325333" providerId="ADAL" clId="{963B9D49-1855-4010-A068-448FC0C4AA8B}" dt="2024-01-16T09:58:01.604" v="1163" actId="207"/>
          <ac:spMkLst>
            <pc:docMk/>
            <pc:sldMk cId="3116316528" sldId="311"/>
            <ac:spMk id="18" creationId="{EB544DF3-D966-ECA0-6834-F9CA6187C8AB}"/>
          </ac:spMkLst>
        </pc:spChg>
        <pc:spChg chg="add">
          <ac:chgData name="tanaboon tongbuasirilai" userId="3a6fbbe2-a5cd-4f36-96f1-1e3cf3325333" providerId="ADAL" clId="{963B9D49-1855-4010-A068-448FC0C4AA8B}" dt="2024-01-16T09:57:46.891" v="1156" actId="26606"/>
          <ac:spMkLst>
            <pc:docMk/>
            <pc:sldMk cId="3116316528" sldId="311"/>
            <ac:spMk id="23" creationId="{AE2B703B-46F9-481A-A605-82E2A828C4FA}"/>
          </ac:spMkLst>
        </pc:spChg>
        <pc:spChg chg="add">
          <ac:chgData name="tanaboon tongbuasirilai" userId="3a6fbbe2-a5cd-4f36-96f1-1e3cf3325333" providerId="ADAL" clId="{963B9D49-1855-4010-A068-448FC0C4AA8B}" dt="2024-01-16T09:57:46.891" v="1156" actId="26606"/>
          <ac:spMkLst>
            <pc:docMk/>
            <pc:sldMk cId="3116316528" sldId="311"/>
            <ac:spMk id="25" creationId="{F13BE4D7-0C3D-4906-B230-A1C5B4665CCF}"/>
          </ac:spMkLst>
        </pc:spChg>
        <pc:picChg chg="add mod">
          <ac:chgData name="tanaboon tongbuasirilai" userId="3a6fbbe2-a5cd-4f36-96f1-1e3cf3325333" providerId="ADAL" clId="{963B9D49-1855-4010-A068-448FC0C4AA8B}" dt="2024-01-16T09:57:54.977" v="1160" actId="27614"/>
          <ac:picMkLst>
            <pc:docMk/>
            <pc:sldMk cId="3116316528" sldId="311"/>
            <ac:picMk id="5" creationId="{876952CB-F11E-D5D8-89A1-B5D9AAB16B13}"/>
          </ac:picMkLst>
        </pc:picChg>
        <pc:picChg chg="add mod">
          <ac:chgData name="tanaboon tongbuasirilai" userId="3a6fbbe2-a5cd-4f36-96f1-1e3cf3325333" providerId="ADAL" clId="{963B9D49-1855-4010-A068-448FC0C4AA8B}" dt="2024-01-16T09:57:54.707" v="1158" actId="27614"/>
          <ac:picMkLst>
            <pc:docMk/>
            <pc:sldMk cId="3116316528" sldId="311"/>
            <ac:picMk id="9" creationId="{CBF66B96-3E95-F057-5E2C-E40EDC1F9A0B}"/>
          </ac:picMkLst>
        </pc:picChg>
        <pc:cxnChg chg="add mod">
          <ac:chgData name="tanaboon tongbuasirilai" userId="3a6fbbe2-a5cd-4f36-96f1-1e3cf3325333" providerId="ADAL" clId="{963B9D49-1855-4010-A068-448FC0C4AA8B}" dt="2024-01-16T09:57:46.891" v="1156" actId="26606"/>
          <ac:cxnSpMkLst>
            <pc:docMk/>
            <pc:sldMk cId="3116316528" sldId="311"/>
            <ac:cxnSpMk id="6" creationId="{33444966-BD55-C7E4-1B42-81B2D510D0CA}"/>
          </ac:cxnSpMkLst>
        </pc:cxnChg>
        <pc:cxnChg chg="add mod">
          <ac:chgData name="tanaboon tongbuasirilai" userId="3a6fbbe2-a5cd-4f36-96f1-1e3cf3325333" providerId="ADAL" clId="{963B9D49-1855-4010-A068-448FC0C4AA8B}" dt="2024-01-16T09:57:46.891" v="1156" actId="26606"/>
          <ac:cxnSpMkLst>
            <pc:docMk/>
            <pc:sldMk cId="3116316528" sldId="311"/>
            <ac:cxnSpMk id="10" creationId="{7714A01F-59EB-A927-5834-7575C81A2058}"/>
          </ac:cxnSpMkLst>
        </pc:cxnChg>
        <pc:cxnChg chg="add mod">
          <ac:chgData name="tanaboon tongbuasirilai" userId="3a6fbbe2-a5cd-4f36-96f1-1e3cf3325333" providerId="ADAL" clId="{963B9D49-1855-4010-A068-448FC0C4AA8B}" dt="2024-01-16T09:57:46.891" v="1156" actId="26606"/>
          <ac:cxnSpMkLst>
            <pc:docMk/>
            <pc:sldMk cId="3116316528" sldId="311"/>
            <ac:cxnSpMk id="14" creationId="{726BF99D-4A83-4D03-4473-1641E02FB113}"/>
          </ac:cxnSpMkLst>
        </pc:cxnChg>
        <pc:cxnChg chg="add mod">
          <ac:chgData name="tanaboon tongbuasirilai" userId="3a6fbbe2-a5cd-4f36-96f1-1e3cf3325333" providerId="ADAL" clId="{963B9D49-1855-4010-A068-448FC0C4AA8B}" dt="2024-01-16T09:57:46.891" v="1156" actId="26606"/>
          <ac:cxnSpMkLst>
            <pc:docMk/>
            <pc:sldMk cId="3116316528" sldId="311"/>
            <ac:cxnSpMk id="16" creationId="{92FCB4E6-499B-0977-182E-B36C92A0408B}"/>
          </ac:cxnSpMkLst>
        </pc:cxnChg>
      </pc:sldChg>
      <pc:sldChg chg="addSp delSp modSp new mod setBg">
        <pc:chgData name="tanaboon tongbuasirilai" userId="3a6fbbe2-a5cd-4f36-96f1-1e3cf3325333" providerId="ADAL" clId="{963B9D49-1855-4010-A068-448FC0C4AA8B}" dt="2024-01-16T10:23:22.617" v="1442" actId="1076"/>
        <pc:sldMkLst>
          <pc:docMk/>
          <pc:sldMk cId="682205416" sldId="312"/>
        </pc:sldMkLst>
        <pc:spChg chg="mod">
          <ac:chgData name="tanaboon tongbuasirilai" userId="3a6fbbe2-a5cd-4f36-96f1-1e3cf3325333" providerId="ADAL" clId="{963B9D49-1855-4010-A068-448FC0C4AA8B}" dt="2024-01-16T10:23:16.475" v="1440" actId="26606"/>
          <ac:spMkLst>
            <pc:docMk/>
            <pc:sldMk cId="682205416" sldId="312"/>
            <ac:spMk id="2" creationId="{9563BB2A-E187-C23A-08D1-27FD693E20DB}"/>
          </ac:spMkLst>
        </pc:spChg>
        <pc:spChg chg="del mod">
          <ac:chgData name="tanaboon tongbuasirilai" userId="3a6fbbe2-a5cd-4f36-96f1-1e3cf3325333" providerId="ADAL" clId="{963B9D49-1855-4010-A068-448FC0C4AA8B}" dt="2024-01-16T10:23:16.475" v="1440" actId="26606"/>
          <ac:spMkLst>
            <pc:docMk/>
            <pc:sldMk cId="682205416" sldId="312"/>
            <ac:spMk id="3" creationId="{575A35D4-BB85-2D1C-3521-197EEE5AAAB8}"/>
          </ac:spMkLst>
        </pc:spChg>
        <pc:spChg chg="add del mod">
          <ac:chgData name="tanaboon tongbuasirilai" userId="3a6fbbe2-a5cd-4f36-96f1-1e3cf3325333" providerId="ADAL" clId="{963B9D49-1855-4010-A068-448FC0C4AA8B}" dt="2024-01-16T10:23:12.218" v="1439" actId="21"/>
          <ac:spMkLst>
            <pc:docMk/>
            <pc:sldMk cId="682205416" sldId="312"/>
            <ac:spMk id="4" creationId="{1835F2CC-EDEB-3A6C-DAA2-61314040C7F5}"/>
          </ac:spMkLst>
        </pc:spChg>
        <pc:spChg chg="add mod">
          <ac:chgData name="tanaboon tongbuasirilai" userId="3a6fbbe2-a5cd-4f36-96f1-1e3cf3325333" providerId="ADAL" clId="{963B9D49-1855-4010-A068-448FC0C4AA8B}" dt="2024-01-16T10:23:22.617" v="1442" actId="1076"/>
          <ac:spMkLst>
            <pc:docMk/>
            <pc:sldMk cId="682205416" sldId="312"/>
            <ac:spMk id="6" creationId="{1835F2CC-EDEB-3A6C-DAA2-61314040C7F5}"/>
          </ac:spMkLst>
        </pc:spChg>
        <pc:spChg chg="add">
          <ac:chgData name="tanaboon tongbuasirilai" userId="3a6fbbe2-a5cd-4f36-96f1-1e3cf3325333" providerId="ADAL" clId="{963B9D49-1855-4010-A068-448FC0C4AA8B}" dt="2024-01-16T10:23:16.475" v="1440" actId="26606"/>
          <ac:spMkLst>
            <pc:docMk/>
            <pc:sldMk cId="682205416" sldId="312"/>
            <ac:spMk id="9" creationId="{7301F447-EEF7-48F5-AF73-7566EE7F64AD}"/>
          </ac:spMkLst>
        </pc:spChg>
        <pc:spChg chg="add">
          <ac:chgData name="tanaboon tongbuasirilai" userId="3a6fbbe2-a5cd-4f36-96f1-1e3cf3325333" providerId="ADAL" clId="{963B9D49-1855-4010-A068-448FC0C4AA8B}" dt="2024-01-16T10:23:16.475" v="1440" actId="26606"/>
          <ac:spMkLst>
            <pc:docMk/>
            <pc:sldMk cId="682205416" sldId="312"/>
            <ac:spMk id="11" creationId="{F7117410-A2A4-4085-9ADC-46744551DBDE}"/>
          </ac:spMkLst>
        </pc:spChg>
        <pc:spChg chg="add">
          <ac:chgData name="tanaboon tongbuasirilai" userId="3a6fbbe2-a5cd-4f36-96f1-1e3cf3325333" providerId="ADAL" clId="{963B9D49-1855-4010-A068-448FC0C4AA8B}" dt="2024-01-16T10:23:16.475" v="1440" actId="26606"/>
          <ac:spMkLst>
            <pc:docMk/>
            <pc:sldMk cId="682205416" sldId="312"/>
            <ac:spMk id="13" creationId="{99F74EB5-E547-4FB4-95F5-BCC788F3C4A0}"/>
          </ac:spMkLst>
        </pc:spChg>
        <pc:graphicFrameChg chg="add">
          <ac:chgData name="tanaboon tongbuasirilai" userId="3a6fbbe2-a5cd-4f36-96f1-1e3cf3325333" providerId="ADAL" clId="{963B9D49-1855-4010-A068-448FC0C4AA8B}" dt="2024-01-16T10:23:16.475" v="1440" actId="26606"/>
          <ac:graphicFrameMkLst>
            <pc:docMk/>
            <pc:sldMk cId="682205416" sldId="312"/>
            <ac:graphicFrameMk id="5" creationId="{FB4C501B-CE23-C701-02B5-FAC3F316051F}"/>
          </ac:graphicFrameMkLst>
        </pc:graphicFrameChg>
      </pc:sldChg>
      <pc:sldChg chg="addSp delSp modSp new mod setBg">
        <pc:chgData name="tanaboon tongbuasirilai" userId="3a6fbbe2-a5cd-4f36-96f1-1e3cf3325333" providerId="ADAL" clId="{963B9D49-1855-4010-A068-448FC0C4AA8B}" dt="2024-01-16T10:24:23.451" v="1466" actId="27614"/>
        <pc:sldMkLst>
          <pc:docMk/>
          <pc:sldMk cId="372347057" sldId="313"/>
        </pc:sldMkLst>
        <pc:spChg chg="mod">
          <ac:chgData name="tanaboon tongbuasirilai" userId="3a6fbbe2-a5cd-4f36-96f1-1e3cf3325333" providerId="ADAL" clId="{963B9D49-1855-4010-A068-448FC0C4AA8B}" dt="2024-01-16T10:24:20.815" v="1465" actId="26606"/>
          <ac:spMkLst>
            <pc:docMk/>
            <pc:sldMk cId="372347057" sldId="313"/>
            <ac:spMk id="2" creationId="{D9AC8D05-2F79-149E-649F-3BE5B6747A69}"/>
          </ac:spMkLst>
        </pc:spChg>
        <pc:spChg chg="del">
          <ac:chgData name="tanaboon tongbuasirilai" userId="3a6fbbe2-a5cd-4f36-96f1-1e3cf3325333" providerId="ADAL" clId="{963B9D49-1855-4010-A068-448FC0C4AA8B}" dt="2024-01-16T10:24:00.327" v="1462" actId="478"/>
          <ac:spMkLst>
            <pc:docMk/>
            <pc:sldMk cId="372347057" sldId="313"/>
            <ac:spMk id="3" creationId="{38C77A61-71B2-C15F-5AAE-A0B268D12076}"/>
          </ac:spMkLst>
        </pc:spChg>
        <pc:spChg chg="add">
          <ac:chgData name="tanaboon tongbuasirilai" userId="3a6fbbe2-a5cd-4f36-96f1-1e3cf3325333" providerId="ADAL" clId="{963B9D49-1855-4010-A068-448FC0C4AA8B}" dt="2024-01-16T10:24:20.815" v="1465" actId="26606"/>
          <ac:spMkLst>
            <pc:docMk/>
            <pc:sldMk cId="372347057" sldId="313"/>
            <ac:spMk id="10" creationId="{D4771268-CB57-404A-9271-370EB28F6090}"/>
          </ac:spMkLst>
        </pc:spChg>
        <pc:picChg chg="add mod">
          <ac:chgData name="tanaboon tongbuasirilai" userId="3a6fbbe2-a5cd-4f36-96f1-1e3cf3325333" providerId="ADAL" clId="{963B9D49-1855-4010-A068-448FC0C4AA8B}" dt="2024-01-16T10:24:23.451" v="1466" actId="27614"/>
          <ac:picMkLst>
            <pc:docMk/>
            <pc:sldMk cId="372347057" sldId="313"/>
            <ac:picMk id="5" creationId="{F5E4D351-E083-5233-17B9-17FBAC15663B}"/>
          </ac:picMkLst>
        </pc:picChg>
      </pc:sldChg>
      <pc:sldChg chg="addSp delSp modSp new mod setBg">
        <pc:chgData name="tanaboon tongbuasirilai" userId="3a6fbbe2-a5cd-4f36-96f1-1e3cf3325333" providerId="ADAL" clId="{963B9D49-1855-4010-A068-448FC0C4AA8B}" dt="2024-01-16T10:25:19.840" v="1497" actId="26606"/>
        <pc:sldMkLst>
          <pc:docMk/>
          <pc:sldMk cId="3533746076" sldId="314"/>
        </pc:sldMkLst>
        <pc:spChg chg="mod">
          <ac:chgData name="tanaboon tongbuasirilai" userId="3a6fbbe2-a5cd-4f36-96f1-1e3cf3325333" providerId="ADAL" clId="{963B9D49-1855-4010-A068-448FC0C4AA8B}" dt="2024-01-16T10:25:19.840" v="1497" actId="26606"/>
          <ac:spMkLst>
            <pc:docMk/>
            <pc:sldMk cId="3533746076" sldId="314"/>
            <ac:spMk id="2" creationId="{BA534D76-FFE2-4DEC-4B6C-993CECCC3A0D}"/>
          </ac:spMkLst>
        </pc:spChg>
        <pc:spChg chg="del">
          <ac:chgData name="tanaboon tongbuasirilai" userId="3a6fbbe2-a5cd-4f36-96f1-1e3cf3325333" providerId="ADAL" clId="{963B9D49-1855-4010-A068-448FC0C4AA8B}" dt="2024-01-16T10:24:37.047" v="1492" actId="478"/>
          <ac:spMkLst>
            <pc:docMk/>
            <pc:sldMk cId="3533746076" sldId="314"/>
            <ac:spMk id="3" creationId="{A15360DB-2C28-9EAA-9BC8-CD0316D7E647}"/>
          </ac:spMkLst>
        </pc:spChg>
        <pc:spChg chg="add">
          <ac:chgData name="tanaboon tongbuasirilai" userId="3a6fbbe2-a5cd-4f36-96f1-1e3cf3325333" providerId="ADAL" clId="{963B9D49-1855-4010-A068-448FC0C4AA8B}" dt="2024-01-16T10:25:19.840" v="1497" actId="26606"/>
          <ac:spMkLst>
            <pc:docMk/>
            <pc:sldMk cId="3533746076" sldId="314"/>
            <ac:spMk id="12" creationId="{96646FC9-C66D-4EC7-8310-0DD4ACC49C6C}"/>
          </ac:spMkLst>
        </pc:spChg>
        <pc:spChg chg="add">
          <ac:chgData name="tanaboon tongbuasirilai" userId="3a6fbbe2-a5cd-4f36-96f1-1e3cf3325333" providerId="ADAL" clId="{963B9D49-1855-4010-A068-448FC0C4AA8B}" dt="2024-01-16T10:25:19.840" v="1497" actId="26606"/>
          <ac:spMkLst>
            <pc:docMk/>
            <pc:sldMk cId="3533746076" sldId="314"/>
            <ac:spMk id="14" creationId="{A3473CF9-37EB-43E7-89EF-D2D1C53D1DAC}"/>
          </ac:spMkLst>
        </pc:spChg>
        <pc:spChg chg="add">
          <ac:chgData name="tanaboon tongbuasirilai" userId="3a6fbbe2-a5cd-4f36-96f1-1e3cf3325333" providerId="ADAL" clId="{963B9D49-1855-4010-A068-448FC0C4AA8B}" dt="2024-01-16T10:25:19.840" v="1497" actId="26606"/>
          <ac:spMkLst>
            <pc:docMk/>
            <pc:sldMk cId="3533746076" sldId="314"/>
            <ac:spMk id="16" creationId="{586B4EF9-43BA-4655-A6FF-1D8E21574C95}"/>
          </ac:spMkLst>
        </pc:spChg>
        <pc:picChg chg="add mod">
          <ac:chgData name="tanaboon tongbuasirilai" userId="3a6fbbe2-a5cd-4f36-96f1-1e3cf3325333" providerId="ADAL" clId="{963B9D49-1855-4010-A068-448FC0C4AA8B}" dt="2024-01-16T10:25:19.840" v="1497" actId="26606"/>
          <ac:picMkLst>
            <pc:docMk/>
            <pc:sldMk cId="3533746076" sldId="314"/>
            <ac:picMk id="5" creationId="{C4377C7F-0B69-A3DD-527E-9520FC3DEAF9}"/>
          </ac:picMkLst>
        </pc:picChg>
        <pc:picChg chg="add mod">
          <ac:chgData name="tanaboon tongbuasirilai" userId="3a6fbbe2-a5cd-4f36-96f1-1e3cf3325333" providerId="ADAL" clId="{963B9D49-1855-4010-A068-448FC0C4AA8B}" dt="2024-01-16T10:25:19.840" v="1497" actId="26606"/>
          <ac:picMkLst>
            <pc:docMk/>
            <pc:sldMk cId="3533746076" sldId="314"/>
            <ac:picMk id="7" creationId="{D3C7D153-731D-BC78-F018-B4D0E4C5BF30}"/>
          </ac:picMkLst>
        </pc:picChg>
      </pc:sldChg>
      <pc:sldChg chg="addSp delSp modSp new mod">
        <pc:chgData name="tanaboon tongbuasirilai" userId="3a6fbbe2-a5cd-4f36-96f1-1e3cf3325333" providerId="ADAL" clId="{963B9D49-1855-4010-A068-448FC0C4AA8B}" dt="2024-01-16T10:28:17.909" v="1587" actId="1076"/>
        <pc:sldMkLst>
          <pc:docMk/>
          <pc:sldMk cId="569649265" sldId="315"/>
        </pc:sldMkLst>
        <pc:spChg chg="mod">
          <ac:chgData name="tanaboon tongbuasirilai" userId="3a6fbbe2-a5cd-4f36-96f1-1e3cf3325333" providerId="ADAL" clId="{963B9D49-1855-4010-A068-448FC0C4AA8B}" dt="2024-01-16T10:26:02.754" v="1528" actId="20577"/>
          <ac:spMkLst>
            <pc:docMk/>
            <pc:sldMk cId="569649265" sldId="315"/>
            <ac:spMk id="2" creationId="{D4781915-5CBE-9DFC-9BE8-922739975972}"/>
          </ac:spMkLst>
        </pc:spChg>
        <pc:spChg chg="del">
          <ac:chgData name="tanaboon tongbuasirilai" userId="3a6fbbe2-a5cd-4f36-96f1-1e3cf3325333" providerId="ADAL" clId="{963B9D49-1855-4010-A068-448FC0C4AA8B}" dt="2024-01-16T10:26:06.876" v="1529" actId="478"/>
          <ac:spMkLst>
            <pc:docMk/>
            <pc:sldMk cId="569649265" sldId="315"/>
            <ac:spMk id="3" creationId="{3D1123AE-43ED-C839-105B-CB40E82A884D}"/>
          </ac:spMkLst>
        </pc:spChg>
        <pc:spChg chg="add mod">
          <ac:chgData name="tanaboon tongbuasirilai" userId="3a6fbbe2-a5cd-4f36-96f1-1e3cf3325333" providerId="ADAL" clId="{963B9D49-1855-4010-A068-448FC0C4AA8B}" dt="2024-01-16T10:28:15.537" v="1586" actId="1076"/>
          <ac:spMkLst>
            <pc:docMk/>
            <pc:sldMk cId="569649265" sldId="315"/>
            <ac:spMk id="8" creationId="{C93AAB7B-3D10-2DB5-9B3C-9C7F30EFFA26}"/>
          </ac:spMkLst>
        </pc:spChg>
        <pc:spChg chg="add mod">
          <ac:chgData name="tanaboon tongbuasirilai" userId="3a6fbbe2-a5cd-4f36-96f1-1e3cf3325333" providerId="ADAL" clId="{963B9D49-1855-4010-A068-448FC0C4AA8B}" dt="2024-01-16T10:28:17.909" v="1587" actId="1076"/>
          <ac:spMkLst>
            <pc:docMk/>
            <pc:sldMk cId="569649265" sldId="315"/>
            <ac:spMk id="9" creationId="{2B5550C4-F061-C7E5-E8A3-AFA469C40289}"/>
          </ac:spMkLst>
        </pc:spChg>
        <pc:picChg chg="add mod">
          <ac:chgData name="tanaboon tongbuasirilai" userId="3a6fbbe2-a5cd-4f36-96f1-1e3cf3325333" providerId="ADAL" clId="{963B9D49-1855-4010-A068-448FC0C4AA8B}" dt="2024-01-16T10:28:13.968" v="1585" actId="1076"/>
          <ac:picMkLst>
            <pc:docMk/>
            <pc:sldMk cId="569649265" sldId="315"/>
            <ac:picMk id="5" creationId="{2D9C501D-D11F-DDCB-9193-2590C458DFA9}"/>
          </ac:picMkLst>
        </pc:picChg>
        <pc:picChg chg="add mod">
          <ac:chgData name="tanaboon tongbuasirilai" userId="3a6fbbe2-a5cd-4f36-96f1-1e3cf3325333" providerId="ADAL" clId="{963B9D49-1855-4010-A068-448FC0C4AA8B}" dt="2024-01-16T10:28:09.675" v="1583" actId="1076"/>
          <ac:picMkLst>
            <pc:docMk/>
            <pc:sldMk cId="569649265" sldId="315"/>
            <ac:picMk id="7" creationId="{9DCB05FF-B02F-3B86-998B-D633647685D0}"/>
          </ac:picMkLst>
        </pc:picChg>
      </pc:sldChg>
    </pc:docChg>
  </pc:docChgLst>
  <pc:docChgLst>
    <pc:chgData name="Tanaboon TONGBUASIRILAI" userId="3a6fbbe2-a5cd-4f36-96f1-1e3cf3325333" providerId="ADAL" clId="{F2E21778-E2E1-45C8-99A1-468555135AD2}"/>
    <pc:docChg chg="undo custSel addSld delSld modSld">
      <pc:chgData name="Tanaboon TONGBUASIRILAI" userId="3a6fbbe2-a5cd-4f36-96f1-1e3cf3325333" providerId="ADAL" clId="{F2E21778-E2E1-45C8-99A1-468555135AD2}" dt="2024-01-01T11:42:29.571" v="1324" actId="20577"/>
      <pc:docMkLst>
        <pc:docMk/>
      </pc:docMkLst>
      <pc:sldChg chg="modSp mod">
        <pc:chgData name="Tanaboon TONGBUASIRILAI" userId="3a6fbbe2-a5cd-4f36-96f1-1e3cf3325333" providerId="ADAL" clId="{F2E21778-E2E1-45C8-99A1-468555135AD2}" dt="2024-01-01T05:37:17.550" v="1" actId="20577"/>
        <pc:sldMkLst>
          <pc:docMk/>
          <pc:sldMk cId="3144241888" sldId="257"/>
        </pc:sldMkLst>
        <pc:spChg chg="mod">
          <ac:chgData name="Tanaboon TONGBUASIRILAI" userId="3a6fbbe2-a5cd-4f36-96f1-1e3cf3325333" providerId="ADAL" clId="{F2E21778-E2E1-45C8-99A1-468555135AD2}" dt="2024-01-01T05:37:17.550" v="1" actId="20577"/>
          <ac:spMkLst>
            <pc:docMk/>
            <pc:sldMk cId="3144241888" sldId="257"/>
            <ac:spMk id="3" creationId="{B10197EC-F6A4-8ADD-8624-50B344133D48}"/>
          </ac:spMkLst>
        </pc:spChg>
      </pc:sldChg>
      <pc:sldChg chg="del">
        <pc:chgData name="Tanaboon TONGBUASIRILAI" userId="3a6fbbe2-a5cd-4f36-96f1-1e3cf3325333" providerId="ADAL" clId="{F2E21778-E2E1-45C8-99A1-468555135AD2}" dt="2024-01-01T11:42:23.736" v="1320" actId="47"/>
        <pc:sldMkLst>
          <pc:docMk/>
          <pc:sldMk cId="3063084721" sldId="272"/>
        </pc:sldMkLst>
      </pc:sldChg>
      <pc:sldChg chg="addSp modSp mod setBg">
        <pc:chgData name="Tanaboon TONGBUASIRILAI" userId="3a6fbbe2-a5cd-4f36-96f1-1e3cf3325333" providerId="ADAL" clId="{F2E21778-E2E1-45C8-99A1-468555135AD2}" dt="2024-01-01T07:10:36.894" v="104" actId="403"/>
        <pc:sldMkLst>
          <pc:docMk/>
          <pc:sldMk cId="4221483010" sldId="279"/>
        </pc:sldMkLst>
        <pc:spChg chg="mod">
          <ac:chgData name="Tanaboon TONGBUASIRILAI" userId="3a6fbbe2-a5cd-4f36-96f1-1e3cf3325333" providerId="ADAL" clId="{F2E21778-E2E1-45C8-99A1-468555135AD2}" dt="2024-01-01T07:10:27.867" v="94" actId="26606"/>
          <ac:spMkLst>
            <pc:docMk/>
            <pc:sldMk cId="4221483010" sldId="279"/>
            <ac:spMk id="2" creationId="{A969ED9C-BF09-43C7-11D9-27BF619EC430}"/>
          </ac:spMkLst>
        </pc:spChg>
        <pc:spChg chg="mod ord">
          <ac:chgData name="Tanaboon TONGBUASIRILAI" userId="3a6fbbe2-a5cd-4f36-96f1-1e3cf3325333" providerId="ADAL" clId="{F2E21778-E2E1-45C8-99A1-468555135AD2}" dt="2024-01-01T07:10:36.894" v="104" actId="403"/>
          <ac:spMkLst>
            <pc:docMk/>
            <pc:sldMk cId="4221483010" sldId="279"/>
            <ac:spMk id="3" creationId="{9C69EB12-1230-8352-A669-45D4FD30AE46}"/>
          </ac:spMkLst>
        </pc:spChg>
        <pc:spChg chg="add">
          <ac:chgData name="Tanaboon TONGBUASIRILAI" userId="3a6fbbe2-a5cd-4f36-96f1-1e3cf3325333" providerId="ADAL" clId="{F2E21778-E2E1-45C8-99A1-468555135AD2}" dt="2024-01-01T07:10:27.867" v="94" actId="26606"/>
          <ac:spMkLst>
            <pc:docMk/>
            <pc:sldMk cId="4221483010" sldId="279"/>
            <ac:spMk id="1031" creationId="{2EB492CD-616E-47F8-933B-5E2D952A0593}"/>
          </ac:spMkLst>
        </pc:spChg>
        <pc:spChg chg="add">
          <ac:chgData name="Tanaboon TONGBUASIRILAI" userId="3a6fbbe2-a5cd-4f36-96f1-1e3cf3325333" providerId="ADAL" clId="{F2E21778-E2E1-45C8-99A1-468555135AD2}" dt="2024-01-01T07:10:27.867" v="94" actId="26606"/>
          <ac:spMkLst>
            <pc:docMk/>
            <pc:sldMk cId="4221483010" sldId="279"/>
            <ac:spMk id="1033" creationId="{59383CF9-23B5-4335-9B21-1791C4CF1C75}"/>
          </ac:spMkLst>
        </pc:spChg>
        <pc:spChg chg="add">
          <ac:chgData name="Tanaboon TONGBUASIRILAI" userId="3a6fbbe2-a5cd-4f36-96f1-1e3cf3325333" providerId="ADAL" clId="{F2E21778-E2E1-45C8-99A1-468555135AD2}" dt="2024-01-01T07:10:27.867" v="94" actId="26606"/>
          <ac:spMkLst>
            <pc:docMk/>
            <pc:sldMk cId="4221483010" sldId="279"/>
            <ac:spMk id="1035" creationId="{0007FE00-9498-4706-B255-6437B0252C02}"/>
          </ac:spMkLst>
        </pc:spChg>
        <pc:picChg chg="add mod">
          <ac:chgData name="Tanaboon TONGBUASIRILAI" userId="3a6fbbe2-a5cd-4f36-96f1-1e3cf3325333" providerId="ADAL" clId="{F2E21778-E2E1-45C8-99A1-468555135AD2}" dt="2024-01-01T07:10:27.867" v="94" actId="26606"/>
          <ac:picMkLst>
            <pc:docMk/>
            <pc:sldMk cId="4221483010" sldId="279"/>
            <ac:picMk id="1026" creationId="{50ABBDA3-E690-3B58-7CD8-4EADB824F48E}"/>
          </ac:picMkLst>
        </pc:picChg>
      </pc:sldChg>
      <pc:sldChg chg="addSp delSp modSp new mod setBg setClrOvrMap">
        <pc:chgData name="Tanaboon TONGBUASIRILAI" userId="3a6fbbe2-a5cd-4f36-96f1-1e3cf3325333" providerId="ADAL" clId="{F2E21778-E2E1-45C8-99A1-468555135AD2}" dt="2024-01-01T11:28:11.980" v="1306" actId="20577"/>
        <pc:sldMkLst>
          <pc:docMk/>
          <pc:sldMk cId="483221523" sldId="280"/>
        </pc:sldMkLst>
        <pc:spChg chg="mod">
          <ac:chgData name="Tanaboon TONGBUASIRILAI" userId="3a6fbbe2-a5cd-4f36-96f1-1e3cf3325333" providerId="ADAL" clId="{F2E21778-E2E1-45C8-99A1-468555135AD2}" dt="2024-01-01T11:28:11.980" v="1306" actId="20577"/>
          <ac:spMkLst>
            <pc:docMk/>
            <pc:sldMk cId="483221523" sldId="280"/>
            <ac:spMk id="2" creationId="{71DBF925-084A-17E8-C29A-2D80277BAD14}"/>
          </ac:spMkLst>
        </pc:spChg>
        <pc:spChg chg="del">
          <ac:chgData name="Tanaboon TONGBUASIRILAI" userId="3a6fbbe2-a5cd-4f36-96f1-1e3cf3325333" providerId="ADAL" clId="{F2E21778-E2E1-45C8-99A1-468555135AD2}" dt="2024-01-01T07:14:26.470" v="197" actId="478"/>
          <ac:spMkLst>
            <pc:docMk/>
            <pc:sldMk cId="483221523" sldId="280"/>
            <ac:spMk id="3" creationId="{F58BAB24-4011-8E54-74E5-842D8725C1C6}"/>
          </ac:spMkLst>
        </pc:spChg>
        <pc:spChg chg="add">
          <ac:chgData name="Tanaboon TONGBUASIRILAI" userId="3a6fbbe2-a5cd-4f36-96f1-1e3cf3325333" providerId="ADAL" clId="{F2E21778-E2E1-45C8-99A1-468555135AD2}" dt="2024-01-01T07:17:44.246" v="268" actId="26606"/>
          <ac:spMkLst>
            <pc:docMk/>
            <pc:sldMk cId="483221523" sldId="280"/>
            <ac:spMk id="7" creationId="{FFD48BC7-DC40-47DE-87EE-9F4B6ECB9ABB}"/>
          </ac:spMkLst>
        </pc:spChg>
        <pc:spChg chg="add del">
          <ac:chgData name="Tanaboon TONGBUASIRILAI" userId="3a6fbbe2-a5cd-4f36-96f1-1e3cf3325333" providerId="ADAL" clId="{F2E21778-E2E1-45C8-99A1-468555135AD2}" dt="2024-01-01T07:17:37.645" v="267" actId="26606"/>
          <ac:spMkLst>
            <pc:docMk/>
            <pc:sldMk cId="483221523" sldId="280"/>
            <ac:spMk id="8" creationId="{71B2258F-86CA-4D4D-8270-BC05FCDEBFB3}"/>
          </ac:spMkLst>
        </pc:spChg>
        <pc:spChg chg="add">
          <ac:chgData name="Tanaboon TONGBUASIRILAI" userId="3a6fbbe2-a5cd-4f36-96f1-1e3cf3325333" providerId="ADAL" clId="{F2E21778-E2E1-45C8-99A1-468555135AD2}" dt="2024-01-01T07:17:44.246" v="268" actId="26606"/>
          <ac:spMkLst>
            <pc:docMk/>
            <pc:sldMk cId="483221523" sldId="280"/>
            <ac:spMk id="9" creationId="{E502BBC7-2C76-46F3-BC24-5985BC13DB88}"/>
          </ac:spMkLst>
        </pc:spChg>
        <pc:spChg chg="add">
          <ac:chgData name="Tanaboon TONGBUASIRILAI" userId="3a6fbbe2-a5cd-4f36-96f1-1e3cf3325333" providerId="ADAL" clId="{F2E21778-E2E1-45C8-99A1-468555135AD2}" dt="2024-01-01T07:17:44.246" v="268" actId="26606"/>
          <ac:spMkLst>
            <pc:docMk/>
            <pc:sldMk cId="483221523" sldId="280"/>
            <ac:spMk id="11" creationId="{C7F28D52-2A5F-4D23-81AE-7CB8B591C7AF}"/>
          </ac:spMkLst>
        </pc:spChg>
        <pc:spChg chg="add">
          <ac:chgData name="Tanaboon TONGBUASIRILAI" userId="3a6fbbe2-a5cd-4f36-96f1-1e3cf3325333" providerId="ADAL" clId="{F2E21778-E2E1-45C8-99A1-468555135AD2}" dt="2024-01-01T07:17:44.246" v="268" actId="26606"/>
          <ac:spMkLst>
            <pc:docMk/>
            <pc:sldMk cId="483221523" sldId="280"/>
            <ac:spMk id="13" creationId="{3629484E-3792-4B3D-89AD-7C8A1ED0E0D4}"/>
          </ac:spMkLst>
        </pc:spChg>
        <pc:picChg chg="add del">
          <ac:chgData name="Tanaboon TONGBUASIRILAI" userId="3a6fbbe2-a5cd-4f36-96f1-1e3cf3325333" providerId="ADAL" clId="{F2E21778-E2E1-45C8-99A1-468555135AD2}" dt="2024-01-01T07:17:37.645" v="267" actId="26606"/>
          <ac:picMkLst>
            <pc:docMk/>
            <pc:sldMk cId="483221523" sldId="280"/>
            <ac:picMk id="4" creationId="{CEC9D5C2-5AF3-445E-4C1C-74254070E5B4}"/>
          </ac:picMkLst>
        </pc:picChg>
      </pc:sldChg>
      <pc:sldChg chg="addSp delSp modSp new mod setBg">
        <pc:chgData name="Tanaboon TONGBUASIRILAI" userId="3a6fbbe2-a5cd-4f36-96f1-1e3cf3325333" providerId="ADAL" clId="{F2E21778-E2E1-45C8-99A1-468555135AD2}" dt="2024-01-01T11:28:49.276" v="1318" actId="20577"/>
        <pc:sldMkLst>
          <pc:docMk/>
          <pc:sldMk cId="2931753984" sldId="281"/>
        </pc:sldMkLst>
        <pc:spChg chg="mod">
          <ac:chgData name="Tanaboon TONGBUASIRILAI" userId="3a6fbbe2-a5cd-4f36-96f1-1e3cf3325333" providerId="ADAL" clId="{F2E21778-E2E1-45C8-99A1-468555135AD2}" dt="2024-01-01T07:29:27.193" v="703" actId="26606"/>
          <ac:spMkLst>
            <pc:docMk/>
            <pc:sldMk cId="2931753984" sldId="281"/>
            <ac:spMk id="2" creationId="{6E653CA8-881C-CA35-CEBD-CB7971600DC3}"/>
          </ac:spMkLst>
        </pc:spChg>
        <pc:spChg chg="add del mod">
          <ac:chgData name="Tanaboon TONGBUASIRILAI" userId="3a6fbbe2-a5cd-4f36-96f1-1e3cf3325333" providerId="ADAL" clId="{F2E21778-E2E1-45C8-99A1-468555135AD2}" dt="2024-01-01T07:29:27.249" v="704" actId="26606"/>
          <ac:spMkLst>
            <pc:docMk/>
            <pc:sldMk cId="2931753984" sldId="281"/>
            <ac:spMk id="3" creationId="{98875AF6-3A24-A04E-CEE1-2D1EE32CCBF8}"/>
          </ac:spMkLst>
        </pc:spChg>
        <pc:spChg chg="add del">
          <ac:chgData name="Tanaboon TONGBUASIRILAI" userId="3a6fbbe2-a5cd-4f36-96f1-1e3cf3325333" providerId="ADAL" clId="{F2E21778-E2E1-45C8-99A1-468555135AD2}" dt="2024-01-01T07:28:56.389" v="695" actId="26606"/>
          <ac:spMkLst>
            <pc:docMk/>
            <pc:sldMk cId="2931753984" sldId="281"/>
            <ac:spMk id="9" creationId="{C0763A76-9F1C-4FC5-82B7-DD475DA461B2}"/>
          </ac:spMkLst>
        </pc:spChg>
        <pc:spChg chg="add del">
          <ac:chgData name="Tanaboon TONGBUASIRILAI" userId="3a6fbbe2-a5cd-4f36-96f1-1e3cf3325333" providerId="ADAL" clId="{F2E21778-E2E1-45C8-99A1-468555135AD2}" dt="2024-01-01T07:28:58.896" v="697" actId="26606"/>
          <ac:spMkLst>
            <pc:docMk/>
            <pc:sldMk cId="2931753984" sldId="281"/>
            <ac:spMk id="10" creationId="{CB6E2F43-29E9-49D9-91FC-E5FEFAAA70DE}"/>
          </ac:spMkLst>
        </pc:spChg>
        <pc:spChg chg="add del">
          <ac:chgData name="Tanaboon TONGBUASIRILAI" userId="3a6fbbe2-a5cd-4f36-96f1-1e3cf3325333" providerId="ADAL" clId="{F2E21778-E2E1-45C8-99A1-468555135AD2}" dt="2024-01-01T07:28:56.389" v="695" actId="26606"/>
          <ac:spMkLst>
            <pc:docMk/>
            <pc:sldMk cId="2931753984" sldId="281"/>
            <ac:spMk id="11" creationId="{E81BF4F6-F2CF-4984-9D14-D6966D92F99F}"/>
          </ac:spMkLst>
        </pc:spChg>
        <pc:spChg chg="add del">
          <ac:chgData name="Tanaboon TONGBUASIRILAI" userId="3a6fbbe2-a5cd-4f36-96f1-1e3cf3325333" providerId="ADAL" clId="{F2E21778-E2E1-45C8-99A1-468555135AD2}" dt="2024-01-01T07:28:58.896" v="697" actId="26606"/>
          <ac:spMkLst>
            <pc:docMk/>
            <pc:sldMk cId="2931753984" sldId="281"/>
            <ac:spMk id="12" creationId="{3BA62E19-CD42-4C09-B825-844B4943D49D}"/>
          </ac:spMkLst>
        </pc:spChg>
        <pc:spChg chg="add del">
          <ac:chgData name="Tanaboon TONGBUASIRILAI" userId="3a6fbbe2-a5cd-4f36-96f1-1e3cf3325333" providerId="ADAL" clId="{F2E21778-E2E1-45C8-99A1-468555135AD2}" dt="2024-01-01T07:29:27.193" v="703" actId="26606"/>
          <ac:spMkLst>
            <pc:docMk/>
            <pc:sldMk cId="2931753984" sldId="281"/>
            <ac:spMk id="13" creationId="{AAD0DBB9-1A4B-4391-81D4-CB19F9AB918A}"/>
          </ac:spMkLst>
        </pc:spChg>
        <pc:spChg chg="add del">
          <ac:chgData name="Tanaboon TONGBUASIRILAI" userId="3a6fbbe2-a5cd-4f36-96f1-1e3cf3325333" providerId="ADAL" clId="{F2E21778-E2E1-45C8-99A1-468555135AD2}" dt="2024-01-01T07:28:58.896" v="697" actId="26606"/>
          <ac:spMkLst>
            <pc:docMk/>
            <pc:sldMk cId="2931753984" sldId="281"/>
            <ac:spMk id="14" creationId="{8E63CC27-1C86-4653-8866-79C24C5C51FB}"/>
          </ac:spMkLst>
        </pc:spChg>
        <pc:spChg chg="add del">
          <ac:chgData name="Tanaboon TONGBUASIRILAI" userId="3a6fbbe2-a5cd-4f36-96f1-1e3cf3325333" providerId="ADAL" clId="{F2E21778-E2E1-45C8-99A1-468555135AD2}" dt="2024-01-01T07:29:27.193" v="703" actId="26606"/>
          <ac:spMkLst>
            <pc:docMk/>
            <pc:sldMk cId="2931753984" sldId="281"/>
            <ac:spMk id="15" creationId="{063BBA22-50EA-4C4D-BE05-F1CE4E63AA56}"/>
          </ac:spMkLst>
        </pc:spChg>
        <pc:spChg chg="add del">
          <ac:chgData name="Tanaboon TONGBUASIRILAI" userId="3a6fbbe2-a5cd-4f36-96f1-1e3cf3325333" providerId="ADAL" clId="{F2E21778-E2E1-45C8-99A1-468555135AD2}" dt="2024-01-01T07:29:27.193" v="703" actId="26606"/>
          <ac:spMkLst>
            <pc:docMk/>
            <pc:sldMk cId="2931753984" sldId="281"/>
            <ac:spMk id="20" creationId="{BACC6370-2D7E-4714-9D71-7542949D7D5D}"/>
          </ac:spMkLst>
        </pc:spChg>
        <pc:spChg chg="add del">
          <ac:chgData name="Tanaboon TONGBUASIRILAI" userId="3a6fbbe2-a5cd-4f36-96f1-1e3cf3325333" providerId="ADAL" clId="{F2E21778-E2E1-45C8-99A1-468555135AD2}" dt="2024-01-01T07:29:27.193" v="703" actId="26606"/>
          <ac:spMkLst>
            <pc:docMk/>
            <pc:sldMk cId="2931753984" sldId="281"/>
            <ac:spMk id="21" creationId="{F68B3F68-107C-434F-AA38-110D5EA91B85}"/>
          </ac:spMkLst>
        </pc:spChg>
        <pc:graphicFrameChg chg="add del">
          <ac:chgData name="Tanaboon TONGBUASIRILAI" userId="3a6fbbe2-a5cd-4f36-96f1-1e3cf3325333" providerId="ADAL" clId="{F2E21778-E2E1-45C8-99A1-468555135AD2}" dt="2024-01-01T07:29:02.924" v="699" actId="26606"/>
          <ac:graphicFrameMkLst>
            <pc:docMk/>
            <pc:sldMk cId="2931753984" sldId="281"/>
            <ac:graphicFrameMk id="16" creationId="{06D2B216-1FF2-A30B-30A1-CBC3556CE925}"/>
          </ac:graphicFrameMkLst>
        </pc:graphicFrameChg>
        <pc:graphicFrameChg chg="add del">
          <ac:chgData name="Tanaboon TONGBUASIRILAI" userId="3a6fbbe2-a5cd-4f36-96f1-1e3cf3325333" providerId="ADAL" clId="{F2E21778-E2E1-45C8-99A1-468555135AD2}" dt="2024-01-01T07:29:18.508" v="701" actId="26606"/>
          <ac:graphicFrameMkLst>
            <pc:docMk/>
            <pc:sldMk cId="2931753984" sldId="281"/>
            <ac:graphicFrameMk id="18" creationId="{79CE903E-926D-6B31-8952-C43E3B6838D5}"/>
          </ac:graphicFrameMkLst>
        </pc:graphicFrameChg>
        <pc:graphicFrameChg chg="add del">
          <ac:chgData name="Tanaboon TONGBUASIRILAI" userId="3a6fbbe2-a5cd-4f36-96f1-1e3cf3325333" providerId="ADAL" clId="{F2E21778-E2E1-45C8-99A1-468555135AD2}" dt="2024-01-01T07:29:27.193" v="703" actId="26606"/>
          <ac:graphicFrameMkLst>
            <pc:docMk/>
            <pc:sldMk cId="2931753984" sldId="281"/>
            <ac:graphicFrameMk id="22" creationId="{3AF7F3B7-0818-B28D-4DE9-313A3D8D480D}"/>
          </ac:graphicFrameMkLst>
        </pc:graphicFrameChg>
        <pc:graphicFrameChg chg="add mod">
          <ac:chgData name="Tanaboon TONGBUASIRILAI" userId="3a6fbbe2-a5cd-4f36-96f1-1e3cf3325333" providerId="ADAL" clId="{F2E21778-E2E1-45C8-99A1-468555135AD2}" dt="2024-01-01T11:28:49.276" v="1318" actId="20577"/>
          <ac:graphicFrameMkLst>
            <pc:docMk/>
            <pc:sldMk cId="2931753984" sldId="281"/>
            <ac:graphicFrameMk id="24" creationId="{79CE903E-926D-6B31-8952-C43E3B6838D5}"/>
          </ac:graphicFrameMkLst>
        </pc:graphicFrameChg>
        <pc:picChg chg="add del">
          <ac:chgData name="Tanaboon TONGBUASIRILAI" userId="3a6fbbe2-a5cd-4f36-96f1-1e3cf3325333" providerId="ADAL" clId="{F2E21778-E2E1-45C8-99A1-468555135AD2}" dt="2024-01-01T07:28:56.389" v="695" actId="26606"/>
          <ac:picMkLst>
            <pc:docMk/>
            <pc:sldMk cId="2931753984" sldId="281"/>
            <ac:picMk id="5" creationId="{B2710CE4-3352-256E-FFFC-88BDD5F671C6}"/>
          </ac:picMkLst>
        </pc:picChg>
        <pc:picChg chg="add del">
          <ac:chgData name="Tanaboon TONGBUASIRILAI" userId="3a6fbbe2-a5cd-4f36-96f1-1e3cf3325333" providerId="ADAL" clId="{F2E21778-E2E1-45C8-99A1-468555135AD2}" dt="2024-01-01T07:28:58.896" v="697" actId="26606"/>
          <ac:picMkLst>
            <pc:docMk/>
            <pc:sldMk cId="2931753984" sldId="281"/>
            <ac:picMk id="7" creationId="{CA16EE99-47D9-1614-75AE-50E1FFE10476}"/>
          </ac:picMkLst>
        </pc:picChg>
      </pc:sldChg>
      <pc:sldChg chg="addSp delSp modSp new mod setBg">
        <pc:chgData name="Tanaboon TONGBUASIRILAI" userId="3a6fbbe2-a5cd-4f36-96f1-1e3cf3325333" providerId="ADAL" clId="{F2E21778-E2E1-45C8-99A1-468555135AD2}" dt="2024-01-01T08:03:57.734" v="1065" actId="114"/>
        <pc:sldMkLst>
          <pc:docMk/>
          <pc:sldMk cId="3478651328" sldId="282"/>
        </pc:sldMkLst>
        <pc:spChg chg="mod">
          <ac:chgData name="Tanaboon TONGBUASIRILAI" userId="3a6fbbe2-a5cd-4f36-96f1-1e3cf3325333" providerId="ADAL" clId="{F2E21778-E2E1-45C8-99A1-468555135AD2}" dt="2024-01-01T07:37:18.640" v="932" actId="26606"/>
          <ac:spMkLst>
            <pc:docMk/>
            <pc:sldMk cId="3478651328" sldId="282"/>
            <ac:spMk id="2" creationId="{F05FACCE-613A-EABB-B4C7-9D824C09218A}"/>
          </ac:spMkLst>
        </pc:spChg>
        <pc:spChg chg="del mod">
          <ac:chgData name="Tanaboon TONGBUASIRILAI" userId="3a6fbbe2-a5cd-4f36-96f1-1e3cf3325333" providerId="ADAL" clId="{F2E21778-E2E1-45C8-99A1-468555135AD2}" dt="2024-01-01T07:58:54.351" v="934" actId="478"/>
          <ac:spMkLst>
            <pc:docMk/>
            <pc:sldMk cId="3478651328" sldId="282"/>
            <ac:spMk id="3" creationId="{25534286-0489-5201-9AA4-689F152CD340}"/>
          </ac:spMkLst>
        </pc:spChg>
        <pc:spChg chg="add mod">
          <ac:chgData name="Tanaboon TONGBUASIRILAI" userId="3a6fbbe2-a5cd-4f36-96f1-1e3cf3325333" providerId="ADAL" clId="{F2E21778-E2E1-45C8-99A1-468555135AD2}" dt="2024-01-01T07:37:18.640" v="932" actId="26606"/>
          <ac:spMkLst>
            <pc:docMk/>
            <pc:sldMk cId="3478651328" sldId="282"/>
            <ac:spMk id="13" creationId="{9E446197-2801-472A-A697-43625AE2C317}"/>
          </ac:spMkLst>
        </pc:spChg>
        <pc:spChg chg="add mod">
          <ac:chgData name="Tanaboon TONGBUASIRILAI" userId="3a6fbbe2-a5cd-4f36-96f1-1e3cf3325333" providerId="ADAL" clId="{F2E21778-E2E1-45C8-99A1-468555135AD2}" dt="2024-01-01T07:37:18.640" v="932" actId="26606"/>
          <ac:spMkLst>
            <pc:docMk/>
            <pc:sldMk cId="3478651328" sldId="282"/>
            <ac:spMk id="14" creationId="{B14865E2-B38D-5407-D4D5-92A4FAE569FB}"/>
          </ac:spMkLst>
        </pc:spChg>
        <pc:spChg chg="add mod">
          <ac:chgData name="Tanaboon TONGBUASIRILAI" userId="3a6fbbe2-a5cd-4f36-96f1-1e3cf3325333" providerId="ADAL" clId="{F2E21778-E2E1-45C8-99A1-468555135AD2}" dt="2024-01-01T07:37:18.640" v="932" actId="26606"/>
          <ac:spMkLst>
            <pc:docMk/>
            <pc:sldMk cId="3478651328" sldId="282"/>
            <ac:spMk id="15" creationId="{FE595D8E-3326-CB1E-5DC9-3A6AD2DB23F4}"/>
          </ac:spMkLst>
        </pc:spChg>
        <pc:spChg chg="add mod">
          <ac:chgData name="Tanaboon TONGBUASIRILAI" userId="3a6fbbe2-a5cd-4f36-96f1-1e3cf3325333" providerId="ADAL" clId="{F2E21778-E2E1-45C8-99A1-468555135AD2}" dt="2024-01-01T07:37:18.640" v="932" actId="26606"/>
          <ac:spMkLst>
            <pc:docMk/>
            <pc:sldMk cId="3478651328" sldId="282"/>
            <ac:spMk id="16" creationId="{071E13EA-39EA-823D-1236-E992080AE28D}"/>
          </ac:spMkLst>
        </pc:spChg>
        <pc:spChg chg="add mod">
          <ac:chgData name="Tanaboon TONGBUASIRILAI" userId="3a6fbbe2-a5cd-4f36-96f1-1e3cf3325333" providerId="ADAL" clId="{F2E21778-E2E1-45C8-99A1-468555135AD2}" dt="2024-01-01T08:03:57.734" v="1065" actId="114"/>
          <ac:spMkLst>
            <pc:docMk/>
            <pc:sldMk cId="3478651328" sldId="282"/>
            <ac:spMk id="17" creationId="{A55AB82B-A192-054C-6D81-BF5CAF2BACD7}"/>
          </ac:spMkLst>
        </pc:spChg>
        <pc:spChg chg="add">
          <ac:chgData name="Tanaboon TONGBUASIRILAI" userId="3a6fbbe2-a5cd-4f36-96f1-1e3cf3325333" providerId="ADAL" clId="{F2E21778-E2E1-45C8-99A1-468555135AD2}" dt="2024-01-01T07:37:18.640" v="932" actId="26606"/>
          <ac:spMkLst>
            <pc:docMk/>
            <pc:sldMk cId="3478651328" sldId="282"/>
            <ac:spMk id="22" creationId="{53B021B3-DE93-4AB7-8A18-CF5F1CED88B8}"/>
          </ac:spMkLst>
        </pc:spChg>
        <pc:spChg chg="add">
          <ac:chgData name="Tanaboon TONGBUASIRILAI" userId="3a6fbbe2-a5cd-4f36-96f1-1e3cf3325333" providerId="ADAL" clId="{F2E21778-E2E1-45C8-99A1-468555135AD2}" dt="2024-01-01T07:37:18.640" v="932" actId="26606"/>
          <ac:spMkLst>
            <pc:docMk/>
            <pc:sldMk cId="3478651328" sldId="282"/>
            <ac:spMk id="24" creationId="{52D502E5-F6B4-4D58-B4AE-FC466FF15EE8}"/>
          </ac:spMkLst>
        </pc:spChg>
        <pc:spChg chg="add">
          <ac:chgData name="Tanaboon TONGBUASIRILAI" userId="3a6fbbe2-a5cd-4f36-96f1-1e3cf3325333" providerId="ADAL" clId="{F2E21778-E2E1-45C8-99A1-468555135AD2}" dt="2024-01-01T07:37:18.640" v="932" actId="26606"/>
          <ac:spMkLst>
            <pc:docMk/>
            <pc:sldMk cId="3478651328" sldId="282"/>
            <ac:spMk id="26" creationId="{9DECDBF4-02B6-4BB4-B65B-B8107AD6A9E8}"/>
          </ac:spMkLst>
        </pc:spChg>
        <pc:picChg chg="add mod">
          <ac:chgData name="Tanaboon TONGBUASIRILAI" userId="3a6fbbe2-a5cd-4f36-96f1-1e3cf3325333" providerId="ADAL" clId="{F2E21778-E2E1-45C8-99A1-468555135AD2}" dt="2024-01-01T07:37:18.640" v="932" actId="26606"/>
          <ac:picMkLst>
            <pc:docMk/>
            <pc:sldMk cId="3478651328" sldId="282"/>
            <ac:picMk id="5" creationId="{F3B200D2-F929-CA3E-9A07-3C59E774F104}"/>
          </ac:picMkLst>
        </pc:picChg>
        <pc:picChg chg="add mod">
          <ac:chgData name="Tanaboon TONGBUASIRILAI" userId="3a6fbbe2-a5cd-4f36-96f1-1e3cf3325333" providerId="ADAL" clId="{F2E21778-E2E1-45C8-99A1-468555135AD2}" dt="2024-01-01T07:37:18.640" v="932" actId="26606"/>
          <ac:picMkLst>
            <pc:docMk/>
            <pc:sldMk cId="3478651328" sldId="282"/>
            <ac:picMk id="7" creationId="{72CD0867-130E-D145-307F-AA5F994C0950}"/>
          </ac:picMkLst>
        </pc:picChg>
        <pc:cxnChg chg="add mod">
          <ac:chgData name="Tanaboon TONGBUASIRILAI" userId="3a6fbbe2-a5cd-4f36-96f1-1e3cf3325333" providerId="ADAL" clId="{F2E21778-E2E1-45C8-99A1-468555135AD2}" dt="2024-01-01T07:37:18.640" v="932" actId="26606"/>
          <ac:cxnSpMkLst>
            <pc:docMk/>
            <pc:sldMk cId="3478651328" sldId="282"/>
            <ac:cxnSpMk id="9" creationId="{47069164-5A5A-3BF3-3B0C-8A2564293167}"/>
          </ac:cxnSpMkLst>
        </pc:cxnChg>
      </pc:sldChg>
      <pc:sldChg chg="addSp modSp new mod setBg">
        <pc:chgData name="Tanaboon TONGBUASIRILAI" userId="3a6fbbe2-a5cd-4f36-96f1-1e3cf3325333" providerId="ADAL" clId="{F2E21778-E2E1-45C8-99A1-468555135AD2}" dt="2024-01-01T08:06:35.373" v="1195" actId="1076"/>
        <pc:sldMkLst>
          <pc:docMk/>
          <pc:sldMk cId="1596493606" sldId="283"/>
        </pc:sldMkLst>
        <pc:spChg chg="mod">
          <ac:chgData name="Tanaboon TONGBUASIRILAI" userId="3a6fbbe2-a5cd-4f36-96f1-1e3cf3325333" providerId="ADAL" clId="{F2E21778-E2E1-45C8-99A1-468555135AD2}" dt="2024-01-01T08:06:25.810" v="1188" actId="26606"/>
          <ac:spMkLst>
            <pc:docMk/>
            <pc:sldMk cId="1596493606" sldId="283"/>
            <ac:spMk id="2" creationId="{CC9FCB7E-DDFD-898E-7B94-E5C188415261}"/>
          </ac:spMkLst>
        </pc:spChg>
        <pc:spChg chg="mod">
          <ac:chgData name="Tanaboon TONGBUASIRILAI" userId="3a6fbbe2-a5cd-4f36-96f1-1e3cf3325333" providerId="ADAL" clId="{F2E21778-E2E1-45C8-99A1-468555135AD2}" dt="2024-01-01T08:06:30.562" v="1192" actId="403"/>
          <ac:spMkLst>
            <pc:docMk/>
            <pc:sldMk cId="1596493606" sldId="283"/>
            <ac:spMk id="3" creationId="{F8ECDE68-F25D-F072-DE27-B51CDACFFC90}"/>
          </ac:spMkLst>
        </pc:spChg>
        <pc:spChg chg="add">
          <ac:chgData name="Tanaboon TONGBUASIRILAI" userId="3a6fbbe2-a5cd-4f36-96f1-1e3cf3325333" providerId="ADAL" clId="{F2E21778-E2E1-45C8-99A1-468555135AD2}" dt="2024-01-01T08:06:25.810" v="1188" actId="26606"/>
          <ac:spMkLst>
            <pc:docMk/>
            <pc:sldMk cId="1596493606" sldId="283"/>
            <ac:spMk id="10" creationId="{89A320C9-9735-4D13-8279-C1C674841392}"/>
          </ac:spMkLst>
        </pc:spChg>
        <pc:spChg chg="add">
          <ac:chgData name="Tanaboon TONGBUASIRILAI" userId="3a6fbbe2-a5cd-4f36-96f1-1e3cf3325333" providerId="ADAL" clId="{F2E21778-E2E1-45C8-99A1-468555135AD2}" dt="2024-01-01T08:06:25.810" v="1188" actId="26606"/>
          <ac:spMkLst>
            <pc:docMk/>
            <pc:sldMk cId="1596493606" sldId="283"/>
            <ac:spMk id="12" creationId="{92544CF4-9B52-4A7B-A4B3-88C72729B77D}"/>
          </ac:spMkLst>
        </pc:spChg>
        <pc:spChg chg="add">
          <ac:chgData name="Tanaboon TONGBUASIRILAI" userId="3a6fbbe2-a5cd-4f36-96f1-1e3cf3325333" providerId="ADAL" clId="{F2E21778-E2E1-45C8-99A1-468555135AD2}" dt="2024-01-01T08:06:25.810" v="1188" actId="26606"/>
          <ac:spMkLst>
            <pc:docMk/>
            <pc:sldMk cId="1596493606" sldId="283"/>
            <ac:spMk id="14" creationId="{E75862C5-5C00-4421-BC7B-9B7B86DBC80D}"/>
          </ac:spMkLst>
        </pc:spChg>
        <pc:spChg chg="add">
          <ac:chgData name="Tanaboon TONGBUASIRILAI" userId="3a6fbbe2-a5cd-4f36-96f1-1e3cf3325333" providerId="ADAL" clId="{F2E21778-E2E1-45C8-99A1-468555135AD2}" dt="2024-01-01T08:06:25.810" v="1188" actId="26606"/>
          <ac:spMkLst>
            <pc:docMk/>
            <pc:sldMk cId="1596493606" sldId="283"/>
            <ac:spMk id="16" creationId="{089440EF-9BE9-4AE9-8C28-00B02296CDB6}"/>
          </ac:spMkLst>
        </pc:spChg>
        <pc:picChg chg="add mod">
          <ac:chgData name="Tanaboon TONGBUASIRILAI" userId="3a6fbbe2-a5cd-4f36-96f1-1e3cf3325333" providerId="ADAL" clId="{F2E21778-E2E1-45C8-99A1-468555135AD2}" dt="2024-01-01T08:06:35.373" v="1195" actId="1076"/>
          <ac:picMkLst>
            <pc:docMk/>
            <pc:sldMk cId="1596493606" sldId="283"/>
            <ac:picMk id="5" creationId="{6FB6A123-656D-2989-594D-9666516474E3}"/>
          </ac:picMkLst>
        </pc:picChg>
      </pc:sldChg>
      <pc:sldChg chg="addSp delSp modSp new mod setBg">
        <pc:chgData name="Tanaboon TONGBUASIRILAI" userId="3a6fbbe2-a5cd-4f36-96f1-1e3cf3325333" providerId="ADAL" clId="{F2E21778-E2E1-45C8-99A1-468555135AD2}" dt="2024-01-01T09:36:33.463" v="1214" actId="26606"/>
        <pc:sldMkLst>
          <pc:docMk/>
          <pc:sldMk cId="4179530343" sldId="284"/>
        </pc:sldMkLst>
        <pc:spChg chg="mod">
          <ac:chgData name="Tanaboon TONGBUASIRILAI" userId="3a6fbbe2-a5cd-4f36-96f1-1e3cf3325333" providerId="ADAL" clId="{F2E21778-E2E1-45C8-99A1-468555135AD2}" dt="2024-01-01T09:36:33.463" v="1214" actId="26606"/>
          <ac:spMkLst>
            <pc:docMk/>
            <pc:sldMk cId="4179530343" sldId="284"/>
            <ac:spMk id="2" creationId="{A165E957-5429-3966-69F4-D84B52688A80}"/>
          </ac:spMkLst>
        </pc:spChg>
        <pc:spChg chg="del mod">
          <ac:chgData name="Tanaboon TONGBUASIRILAI" userId="3a6fbbe2-a5cd-4f36-96f1-1e3cf3325333" providerId="ADAL" clId="{F2E21778-E2E1-45C8-99A1-468555135AD2}" dt="2024-01-01T09:36:24.730" v="1211" actId="478"/>
          <ac:spMkLst>
            <pc:docMk/>
            <pc:sldMk cId="4179530343" sldId="284"/>
            <ac:spMk id="3" creationId="{AD7891F5-097C-930E-42F4-6984CEF39BBF}"/>
          </ac:spMkLst>
        </pc:spChg>
        <pc:spChg chg="add">
          <ac:chgData name="Tanaboon TONGBUASIRILAI" userId="3a6fbbe2-a5cd-4f36-96f1-1e3cf3325333" providerId="ADAL" clId="{F2E21778-E2E1-45C8-99A1-468555135AD2}" dt="2024-01-01T09:36:33.463" v="1214" actId="26606"/>
          <ac:spMkLst>
            <pc:docMk/>
            <pc:sldMk cId="4179530343" sldId="284"/>
            <ac:spMk id="10" creationId="{D4771268-CB57-404A-9271-370EB28F6090}"/>
          </ac:spMkLst>
        </pc:spChg>
        <pc:picChg chg="add mod">
          <ac:chgData name="Tanaboon TONGBUASIRILAI" userId="3a6fbbe2-a5cd-4f36-96f1-1e3cf3325333" providerId="ADAL" clId="{F2E21778-E2E1-45C8-99A1-468555135AD2}" dt="2024-01-01T09:36:33.463" v="1214" actId="26606"/>
          <ac:picMkLst>
            <pc:docMk/>
            <pc:sldMk cId="4179530343" sldId="284"/>
            <ac:picMk id="5" creationId="{EC8015C9-3588-FE08-D741-630889F9CB17}"/>
          </ac:picMkLst>
        </pc:picChg>
      </pc:sldChg>
      <pc:sldChg chg="addSp delSp modSp new mod setBg">
        <pc:chgData name="Tanaboon TONGBUASIRILAI" userId="3a6fbbe2-a5cd-4f36-96f1-1e3cf3325333" providerId="ADAL" clId="{F2E21778-E2E1-45C8-99A1-468555135AD2}" dt="2024-01-01T10:14:11.866" v="1246" actId="26606"/>
        <pc:sldMkLst>
          <pc:docMk/>
          <pc:sldMk cId="3712068996" sldId="285"/>
        </pc:sldMkLst>
        <pc:spChg chg="mod">
          <ac:chgData name="Tanaboon TONGBUASIRILAI" userId="3a6fbbe2-a5cd-4f36-96f1-1e3cf3325333" providerId="ADAL" clId="{F2E21778-E2E1-45C8-99A1-468555135AD2}" dt="2024-01-01T10:14:11.866" v="1246" actId="26606"/>
          <ac:spMkLst>
            <pc:docMk/>
            <pc:sldMk cId="3712068996" sldId="285"/>
            <ac:spMk id="2" creationId="{8F754037-2334-7E31-8505-07AA7655D118}"/>
          </ac:spMkLst>
        </pc:spChg>
        <pc:spChg chg="del">
          <ac:chgData name="Tanaboon TONGBUASIRILAI" userId="3a6fbbe2-a5cd-4f36-96f1-1e3cf3325333" providerId="ADAL" clId="{F2E21778-E2E1-45C8-99A1-468555135AD2}" dt="2024-01-01T10:13:57.720" v="1244" actId="478"/>
          <ac:spMkLst>
            <pc:docMk/>
            <pc:sldMk cId="3712068996" sldId="285"/>
            <ac:spMk id="3" creationId="{FC9E4365-972C-D5BC-AFBF-A30C8B7BB0BE}"/>
          </ac:spMkLst>
        </pc:spChg>
        <pc:spChg chg="add">
          <ac:chgData name="Tanaboon TONGBUASIRILAI" userId="3a6fbbe2-a5cd-4f36-96f1-1e3cf3325333" providerId="ADAL" clId="{F2E21778-E2E1-45C8-99A1-468555135AD2}" dt="2024-01-01T10:14:11.866" v="1246" actId="26606"/>
          <ac:spMkLst>
            <pc:docMk/>
            <pc:sldMk cId="3712068996" sldId="285"/>
            <ac:spMk id="10" creationId="{A4AC5506-6312-4701-8D3C-40187889A947}"/>
          </ac:spMkLst>
        </pc:spChg>
        <pc:picChg chg="add mod">
          <ac:chgData name="Tanaboon TONGBUASIRILAI" userId="3a6fbbe2-a5cd-4f36-96f1-1e3cf3325333" providerId="ADAL" clId="{F2E21778-E2E1-45C8-99A1-468555135AD2}" dt="2024-01-01T10:14:11.866" v="1246" actId="26606"/>
          <ac:picMkLst>
            <pc:docMk/>
            <pc:sldMk cId="3712068996" sldId="285"/>
            <ac:picMk id="5" creationId="{CF8FB161-4E3B-50EB-3BAA-428505B44C74}"/>
          </ac:picMkLst>
        </pc:picChg>
      </pc:sldChg>
      <pc:sldChg chg="modSp new del mod">
        <pc:chgData name="Tanaboon TONGBUASIRILAI" userId="3a6fbbe2-a5cd-4f36-96f1-1e3cf3325333" providerId="ADAL" clId="{F2E21778-E2E1-45C8-99A1-468555135AD2}" dt="2024-01-01T11:12:42.903" v="1275" actId="2696"/>
        <pc:sldMkLst>
          <pc:docMk/>
          <pc:sldMk cId="3054366719" sldId="286"/>
        </pc:sldMkLst>
        <pc:spChg chg="mod">
          <ac:chgData name="Tanaboon TONGBUASIRILAI" userId="3a6fbbe2-a5cd-4f36-96f1-1e3cf3325333" providerId="ADAL" clId="{F2E21778-E2E1-45C8-99A1-468555135AD2}" dt="2024-01-01T10:31:46.366" v="1273" actId="20577"/>
          <ac:spMkLst>
            <pc:docMk/>
            <pc:sldMk cId="3054366719" sldId="286"/>
            <ac:spMk id="2" creationId="{E4EB8F23-0965-F5B8-45D4-F358A4E7C83E}"/>
          </ac:spMkLst>
        </pc:spChg>
        <pc:spChg chg="mod">
          <ac:chgData name="Tanaboon TONGBUASIRILAI" userId="3a6fbbe2-a5cd-4f36-96f1-1e3cf3325333" providerId="ADAL" clId="{F2E21778-E2E1-45C8-99A1-468555135AD2}" dt="2024-01-01T10:31:50.361" v="1274" actId="5793"/>
          <ac:spMkLst>
            <pc:docMk/>
            <pc:sldMk cId="3054366719" sldId="286"/>
            <ac:spMk id="3" creationId="{8569B351-BA7F-4832-4A0B-0B23317F2D38}"/>
          </ac:spMkLst>
        </pc:spChg>
      </pc:sldChg>
      <pc:sldChg chg="modSp add mod">
        <pc:chgData name="Tanaboon TONGBUASIRILAI" userId="3a6fbbe2-a5cd-4f36-96f1-1e3cf3325333" providerId="ADAL" clId="{F2E21778-E2E1-45C8-99A1-468555135AD2}" dt="2024-01-01T11:42:29.571" v="1324" actId="20577"/>
        <pc:sldMkLst>
          <pc:docMk/>
          <pc:sldMk cId="2366643805" sldId="298"/>
        </pc:sldMkLst>
        <pc:spChg chg="mod">
          <ac:chgData name="Tanaboon TONGBUASIRILAI" userId="3a6fbbe2-a5cd-4f36-96f1-1e3cf3325333" providerId="ADAL" clId="{F2E21778-E2E1-45C8-99A1-468555135AD2}" dt="2024-01-01T11:42:29.571" v="1324" actId="20577"/>
          <ac:spMkLst>
            <pc:docMk/>
            <pc:sldMk cId="2366643805" sldId="298"/>
            <ac:spMk id="3" creationId="{EC1091DB-8022-3264-11F9-5ABECB797C1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DA4C89-2F84-4E28-815F-5040E7D7A0D9}"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7A95D00A-F9F8-4703-A65A-68CC67971640}">
      <dgm:prSet/>
      <dgm:spPr/>
      <dgm:t>
        <a:bodyPr/>
        <a:lstStyle/>
        <a:p>
          <a:r>
            <a:rPr lang="en-US"/>
            <a:t>The inversion method</a:t>
          </a:r>
        </a:p>
      </dgm:t>
    </dgm:pt>
    <dgm:pt modelId="{F0A580A9-B303-4519-831C-DBA16A597B78}" type="parTrans" cxnId="{6D941578-C758-452F-99DD-AF45A50B5B1B}">
      <dgm:prSet/>
      <dgm:spPr/>
      <dgm:t>
        <a:bodyPr/>
        <a:lstStyle/>
        <a:p>
          <a:endParaRPr lang="en-US"/>
        </a:p>
      </dgm:t>
    </dgm:pt>
    <dgm:pt modelId="{DD583511-274F-4E13-95DB-B50AFA883AFC}" type="sibTrans" cxnId="{6D941578-C758-452F-99DD-AF45A50B5B1B}">
      <dgm:prSet/>
      <dgm:spPr/>
      <dgm:t>
        <a:bodyPr/>
        <a:lstStyle/>
        <a:p>
          <a:endParaRPr lang="en-US"/>
        </a:p>
      </dgm:t>
    </dgm:pt>
    <dgm:pt modelId="{9ED49952-FA89-4C74-856A-6600ADBF4506}">
      <dgm:prSet/>
      <dgm:spPr/>
      <dgm:t>
        <a:bodyPr/>
        <a:lstStyle/>
        <a:p>
          <a:r>
            <a:rPr lang="en-US"/>
            <a:t>The rejection method</a:t>
          </a:r>
        </a:p>
      </dgm:t>
    </dgm:pt>
    <dgm:pt modelId="{D64D75DD-5946-47B8-B420-49B4D835DB15}" type="parTrans" cxnId="{39062EBD-86A2-488F-93D9-7004513E321A}">
      <dgm:prSet/>
      <dgm:spPr/>
      <dgm:t>
        <a:bodyPr/>
        <a:lstStyle/>
        <a:p>
          <a:endParaRPr lang="en-US"/>
        </a:p>
      </dgm:t>
    </dgm:pt>
    <dgm:pt modelId="{D52AAF95-C92E-4BC8-8290-711E9A78EB7B}" type="sibTrans" cxnId="{39062EBD-86A2-488F-93D9-7004513E321A}">
      <dgm:prSet/>
      <dgm:spPr/>
      <dgm:t>
        <a:bodyPr/>
        <a:lstStyle/>
        <a:p>
          <a:endParaRPr lang="en-US"/>
        </a:p>
      </dgm:t>
    </dgm:pt>
    <dgm:pt modelId="{6B0C141E-C294-4788-81C7-E6104682BA4E}" type="pres">
      <dgm:prSet presAssocID="{A7DA4C89-2F84-4E28-815F-5040E7D7A0D9}" presName="hierChild1" presStyleCnt="0">
        <dgm:presLayoutVars>
          <dgm:chPref val="1"/>
          <dgm:dir/>
          <dgm:animOne val="branch"/>
          <dgm:animLvl val="lvl"/>
          <dgm:resizeHandles/>
        </dgm:presLayoutVars>
      </dgm:prSet>
      <dgm:spPr/>
    </dgm:pt>
    <dgm:pt modelId="{CE149B87-6579-43CA-BE6E-BF6C218E8D5E}" type="pres">
      <dgm:prSet presAssocID="{7A95D00A-F9F8-4703-A65A-68CC67971640}" presName="hierRoot1" presStyleCnt="0"/>
      <dgm:spPr/>
    </dgm:pt>
    <dgm:pt modelId="{578D49C2-A2A3-4E10-9133-67624A5026DD}" type="pres">
      <dgm:prSet presAssocID="{7A95D00A-F9F8-4703-A65A-68CC67971640}" presName="composite" presStyleCnt="0"/>
      <dgm:spPr/>
    </dgm:pt>
    <dgm:pt modelId="{42BDC0E9-C505-407F-A185-C30491BE3160}" type="pres">
      <dgm:prSet presAssocID="{7A95D00A-F9F8-4703-A65A-68CC67971640}" presName="background" presStyleLbl="node0" presStyleIdx="0" presStyleCnt="2"/>
      <dgm:spPr/>
    </dgm:pt>
    <dgm:pt modelId="{04BD2825-07D2-4A6A-9CF5-1834BC14DDF0}" type="pres">
      <dgm:prSet presAssocID="{7A95D00A-F9F8-4703-A65A-68CC67971640}" presName="text" presStyleLbl="fgAcc0" presStyleIdx="0" presStyleCnt="2">
        <dgm:presLayoutVars>
          <dgm:chPref val="3"/>
        </dgm:presLayoutVars>
      </dgm:prSet>
      <dgm:spPr/>
    </dgm:pt>
    <dgm:pt modelId="{400EA35D-099C-426B-82FF-B56CFC2169F7}" type="pres">
      <dgm:prSet presAssocID="{7A95D00A-F9F8-4703-A65A-68CC67971640}" presName="hierChild2" presStyleCnt="0"/>
      <dgm:spPr/>
    </dgm:pt>
    <dgm:pt modelId="{B728E7A8-530A-4798-81EC-C674E578DC02}" type="pres">
      <dgm:prSet presAssocID="{9ED49952-FA89-4C74-856A-6600ADBF4506}" presName="hierRoot1" presStyleCnt="0"/>
      <dgm:spPr/>
    </dgm:pt>
    <dgm:pt modelId="{583DEA8C-9658-4EAE-8D9D-A4A48BACBBB8}" type="pres">
      <dgm:prSet presAssocID="{9ED49952-FA89-4C74-856A-6600ADBF4506}" presName="composite" presStyleCnt="0"/>
      <dgm:spPr/>
    </dgm:pt>
    <dgm:pt modelId="{BBF23E7D-52A2-4D6A-B6EA-2FCF5A24EF25}" type="pres">
      <dgm:prSet presAssocID="{9ED49952-FA89-4C74-856A-6600ADBF4506}" presName="background" presStyleLbl="node0" presStyleIdx="1" presStyleCnt="2"/>
      <dgm:spPr/>
    </dgm:pt>
    <dgm:pt modelId="{0140BAE9-624A-4822-ABBA-87FF40E192F6}" type="pres">
      <dgm:prSet presAssocID="{9ED49952-FA89-4C74-856A-6600ADBF4506}" presName="text" presStyleLbl="fgAcc0" presStyleIdx="1" presStyleCnt="2">
        <dgm:presLayoutVars>
          <dgm:chPref val="3"/>
        </dgm:presLayoutVars>
      </dgm:prSet>
      <dgm:spPr/>
    </dgm:pt>
    <dgm:pt modelId="{59972081-979D-4B51-A051-363490D83066}" type="pres">
      <dgm:prSet presAssocID="{9ED49952-FA89-4C74-856A-6600ADBF4506}" presName="hierChild2" presStyleCnt="0"/>
      <dgm:spPr/>
    </dgm:pt>
  </dgm:ptLst>
  <dgm:cxnLst>
    <dgm:cxn modelId="{AA3DF92F-56BE-42E4-A556-7E276DC36F5D}" type="presOf" srcId="{9ED49952-FA89-4C74-856A-6600ADBF4506}" destId="{0140BAE9-624A-4822-ABBA-87FF40E192F6}" srcOrd="0" destOrd="0" presId="urn:microsoft.com/office/officeart/2005/8/layout/hierarchy1"/>
    <dgm:cxn modelId="{6D941578-C758-452F-99DD-AF45A50B5B1B}" srcId="{A7DA4C89-2F84-4E28-815F-5040E7D7A0D9}" destId="{7A95D00A-F9F8-4703-A65A-68CC67971640}" srcOrd="0" destOrd="0" parTransId="{F0A580A9-B303-4519-831C-DBA16A597B78}" sibTransId="{DD583511-274F-4E13-95DB-B50AFA883AFC}"/>
    <dgm:cxn modelId="{BA1DCC79-35AD-4955-8FAD-C3FA00A1DB07}" type="presOf" srcId="{7A95D00A-F9F8-4703-A65A-68CC67971640}" destId="{04BD2825-07D2-4A6A-9CF5-1834BC14DDF0}" srcOrd="0" destOrd="0" presId="urn:microsoft.com/office/officeart/2005/8/layout/hierarchy1"/>
    <dgm:cxn modelId="{F1442EAD-CD05-471E-824D-8C5ADC796F89}" type="presOf" srcId="{A7DA4C89-2F84-4E28-815F-5040E7D7A0D9}" destId="{6B0C141E-C294-4788-81C7-E6104682BA4E}" srcOrd="0" destOrd="0" presId="urn:microsoft.com/office/officeart/2005/8/layout/hierarchy1"/>
    <dgm:cxn modelId="{39062EBD-86A2-488F-93D9-7004513E321A}" srcId="{A7DA4C89-2F84-4E28-815F-5040E7D7A0D9}" destId="{9ED49952-FA89-4C74-856A-6600ADBF4506}" srcOrd="1" destOrd="0" parTransId="{D64D75DD-5946-47B8-B420-49B4D835DB15}" sibTransId="{D52AAF95-C92E-4BC8-8290-711E9A78EB7B}"/>
    <dgm:cxn modelId="{66245441-40B1-4115-A7F0-4D1ABB8589C5}" type="presParOf" srcId="{6B0C141E-C294-4788-81C7-E6104682BA4E}" destId="{CE149B87-6579-43CA-BE6E-BF6C218E8D5E}" srcOrd="0" destOrd="0" presId="urn:microsoft.com/office/officeart/2005/8/layout/hierarchy1"/>
    <dgm:cxn modelId="{C0A71F88-2DF6-46F0-804E-93549BC1710E}" type="presParOf" srcId="{CE149B87-6579-43CA-BE6E-BF6C218E8D5E}" destId="{578D49C2-A2A3-4E10-9133-67624A5026DD}" srcOrd="0" destOrd="0" presId="urn:microsoft.com/office/officeart/2005/8/layout/hierarchy1"/>
    <dgm:cxn modelId="{4EABE8A5-933F-49DA-BDC1-1246C052A4C9}" type="presParOf" srcId="{578D49C2-A2A3-4E10-9133-67624A5026DD}" destId="{42BDC0E9-C505-407F-A185-C30491BE3160}" srcOrd="0" destOrd="0" presId="urn:microsoft.com/office/officeart/2005/8/layout/hierarchy1"/>
    <dgm:cxn modelId="{EB5C4EBD-96C7-408D-8549-86143E152D0D}" type="presParOf" srcId="{578D49C2-A2A3-4E10-9133-67624A5026DD}" destId="{04BD2825-07D2-4A6A-9CF5-1834BC14DDF0}" srcOrd="1" destOrd="0" presId="urn:microsoft.com/office/officeart/2005/8/layout/hierarchy1"/>
    <dgm:cxn modelId="{C26287C9-865B-4911-8D7F-2D3B6D4450FC}" type="presParOf" srcId="{CE149B87-6579-43CA-BE6E-BF6C218E8D5E}" destId="{400EA35D-099C-426B-82FF-B56CFC2169F7}" srcOrd="1" destOrd="0" presId="urn:microsoft.com/office/officeart/2005/8/layout/hierarchy1"/>
    <dgm:cxn modelId="{85C079E0-5C41-4D61-A279-0421EDA56CD8}" type="presParOf" srcId="{6B0C141E-C294-4788-81C7-E6104682BA4E}" destId="{B728E7A8-530A-4798-81EC-C674E578DC02}" srcOrd="1" destOrd="0" presId="urn:microsoft.com/office/officeart/2005/8/layout/hierarchy1"/>
    <dgm:cxn modelId="{BEB303DA-02ED-4616-A7F1-85D473913E85}" type="presParOf" srcId="{B728E7A8-530A-4798-81EC-C674E578DC02}" destId="{583DEA8C-9658-4EAE-8D9D-A4A48BACBBB8}" srcOrd="0" destOrd="0" presId="urn:microsoft.com/office/officeart/2005/8/layout/hierarchy1"/>
    <dgm:cxn modelId="{5D0E4C7C-55E9-491B-93FF-DFDBA725E2E1}" type="presParOf" srcId="{583DEA8C-9658-4EAE-8D9D-A4A48BACBBB8}" destId="{BBF23E7D-52A2-4D6A-B6EA-2FCF5A24EF25}" srcOrd="0" destOrd="0" presId="urn:microsoft.com/office/officeart/2005/8/layout/hierarchy1"/>
    <dgm:cxn modelId="{D6F3E630-1888-4158-9C67-CE6AEBCC5731}" type="presParOf" srcId="{583DEA8C-9658-4EAE-8D9D-A4A48BACBBB8}" destId="{0140BAE9-624A-4822-ABBA-87FF40E192F6}" srcOrd="1" destOrd="0" presId="urn:microsoft.com/office/officeart/2005/8/layout/hierarchy1"/>
    <dgm:cxn modelId="{66C13292-603E-4E7E-9D67-EEEE67E13292}" type="presParOf" srcId="{B728E7A8-530A-4798-81EC-C674E578DC02}" destId="{59972081-979D-4B51-A051-363490D8306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DBF022-D668-4582-AB11-885A98B3689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FF2571A-CC5B-4FC1-94B5-54188DBB0AA8}">
      <dgm:prSet/>
      <dgm:spPr/>
      <dgm:t>
        <a:bodyPr/>
        <a:lstStyle/>
        <a:p>
          <a:r>
            <a:rPr lang="en-US"/>
            <a:t>By integrating the Monte Carlo method for solving the rendering equation, the renderer becomes a path tracer.</a:t>
          </a:r>
        </a:p>
      </dgm:t>
    </dgm:pt>
    <dgm:pt modelId="{23F33558-B856-49BD-B6C2-02554D04B2E1}" type="parTrans" cxnId="{CB8E8681-2EFD-4F8D-A395-1E7210EBF322}">
      <dgm:prSet/>
      <dgm:spPr/>
      <dgm:t>
        <a:bodyPr/>
        <a:lstStyle/>
        <a:p>
          <a:endParaRPr lang="en-US"/>
        </a:p>
      </dgm:t>
    </dgm:pt>
    <dgm:pt modelId="{7E544256-625E-46EF-9E28-4365B340C4D7}" type="sibTrans" cxnId="{CB8E8681-2EFD-4F8D-A395-1E7210EBF322}">
      <dgm:prSet/>
      <dgm:spPr/>
      <dgm:t>
        <a:bodyPr/>
        <a:lstStyle/>
        <a:p>
          <a:endParaRPr lang="en-US"/>
        </a:p>
      </dgm:t>
    </dgm:pt>
    <dgm:pt modelId="{EBC7C64A-5CCE-4683-81EB-86BB8B81133D}">
      <dgm:prSet/>
      <dgm:spPr/>
      <dgm:t>
        <a:bodyPr/>
        <a:lstStyle/>
        <a:p>
          <a:r>
            <a:rPr lang="en-US"/>
            <a:t>This means Path Tracing involves in using random sampling techniques and probability density functions to obtain the final render images. </a:t>
          </a:r>
        </a:p>
      </dgm:t>
    </dgm:pt>
    <dgm:pt modelId="{098E0D30-E8BF-4680-A08E-A03550A0D38E}" type="parTrans" cxnId="{D0402851-084F-4D9A-851E-94AB69D88DC9}">
      <dgm:prSet/>
      <dgm:spPr/>
      <dgm:t>
        <a:bodyPr/>
        <a:lstStyle/>
        <a:p>
          <a:endParaRPr lang="en-US"/>
        </a:p>
      </dgm:t>
    </dgm:pt>
    <dgm:pt modelId="{F2A1A4C2-A3F9-4A0A-9E22-814B0496CCFA}" type="sibTrans" cxnId="{D0402851-084F-4D9A-851E-94AB69D88DC9}">
      <dgm:prSet/>
      <dgm:spPr/>
      <dgm:t>
        <a:bodyPr/>
        <a:lstStyle/>
        <a:p>
          <a:endParaRPr lang="en-US"/>
        </a:p>
      </dgm:t>
    </dgm:pt>
    <dgm:pt modelId="{CED063E2-00B1-4639-9B74-38DCE4B807CD}" type="pres">
      <dgm:prSet presAssocID="{C6DBF022-D668-4582-AB11-885A98B36897}" presName="linear" presStyleCnt="0">
        <dgm:presLayoutVars>
          <dgm:animLvl val="lvl"/>
          <dgm:resizeHandles val="exact"/>
        </dgm:presLayoutVars>
      </dgm:prSet>
      <dgm:spPr/>
    </dgm:pt>
    <dgm:pt modelId="{DBB6D244-C35A-4E74-B534-D7CA48190DB2}" type="pres">
      <dgm:prSet presAssocID="{AFF2571A-CC5B-4FC1-94B5-54188DBB0AA8}" presName="parentText" presStyleLbl="node1" presStyleIdx="0" presStyleCnt="2">
        <dgm:presLayoutVars>
          <dgm:chMax val="0"/>
          <dgm:bulletEnabled val="1"/>
        </dgm:presLayoutVars>
      </dgm:prSet>
      <dgm:spPr/>
    </dgm:pt>
    <dgm:pt modelId="{0C0EF98E-2A3D-4037-8443-AA010F14496B}" type="pres">
      <dgm:prSet presAssocID="{7E544256-625E-46EF-9E28-4365B340C4D7}" presName="spacer" presStyleCnt="0"/>
      <dgm:spPr/>
    </dgm:pt>
    <dgm:pt modelId="{566A2A5C-F8C2-4B11-BB94-CA81182E85BA}" type="pres">
      <dgm:prSet presAssocID="{EBC7C64A-5CCE-4683-81EB-86BB8B81133D}" presName="parentText" presStyleLbl="node1" presStyleIdx="1" presStyleCnt="2">
        <dgm:presLayoutVars>
          <dgm:chMax val="0"/>
          <dgm:bulletEnabled val="1"/>
        </dgm:presLayoutVars>
      </dgm:prSet>
      <dgm:spPr/>
    </dgm:pt>
  </dgm:ptLst>
  <dgm:cxnLst>
    <dgm:cxn modelId="{D0402851-084F-4D9A-851E-94AB69D88DC9}" srcId="{C6DBF022-D668-4582-AB11-885A98B36897}" destId="{EBC7C64A-5CCE-4683-81EB-86BB8B81133D}" srcOrd="1" destOrd="0" parTransId="{098E0D30-E8BF-4680-A08E-A03550A0D38E}" sibTransId="{F2A1A4C2-A3F9-4A0A-9E22-814B0496CCFA}"/>
    <dgm:cxn modelId="{CB8E8681-2EFD-4F8D-A395-1E7210EBF322}" srcId="{C6DBF022-D668-4582-AB11-885A98B36897}" destId="{AFF2571A-CC5B-4FC1-94B5-54188DBB0AA8}" srcOrd="0" destOrd="0" parTransId="{23F33558-B856-49BD-B6C2-02554D04B2E1}" sibTransId="{7E544256-625E-46EF-9E28-4365B340C4D7}"/>
    <dgm:cxn modelId="{CCCC6B9C-70FB-452E-9EDC-607251A1A8F8}" type="presOf" srcId="{AFF2571A-CC5B-4FC1-94B5-54188DBB0AA8}" destId="{DBB6D244-C35A-4E74-B534-D7CA48190DB2}" srcOrd="0" destOrd="0" presId="urn:microsoft.com/office/officeart/2005/8/layout/vList2"/>
    <dgm:cxn modelId="{EE8BA7AC-474F-4CB1-BCB2-F610C1F9D357}" type="presOf" srcId="{C6DBF022-D668-4582-AB11-885A98B36897}" destId="{CED063E2-00B1-4639-9B74-38DCE4B807CD}" srcOrd="0" destOrd="0" presId="urn:microsoft.com/office/officeart/2005/8/layout/vList2"/>
    <dgm:cxn modelId="{4ECE55CC-C80F-4C9D-8D41-36F53820F762}" type="presOf" srcId="{EBC7C64A-5CCE-4683-81EB-86BB8B81133D}" destId="{566A2A5C-F8C2-4B11-BB94-CA81182E85BA}" srcOrd="0" destOrd="0" presId="urn:microsoft.com/office/officeart/2005/8/layout/vList2"/>
    <dgm:cxn modelId="{3EF19F89-AF07-40EC-BAD6-FA6886A2AAE8}" type="presParOf" srcId="{CED063E2-00B1-4639-9B74-38DCE4B807CD}" destId="{DBB6D244-C35A-4E74-B534-D7CA48190DB2}" srcOrd="0" destOrd="0" presId="urn:microsoft.com/office/officeart/2005/8/layout/vList2"/>
    <dgm:cxn modelId="{2FCBCA83-8B11-4E88-88FB-5FFE9A3A115B}" type="presParOf" srcId="{CED063E2-00B1-4639-9B74-38DCE4B807CD}" destId="{0C0EF98E-2A3D-4037-8443-AA010F14496B}" srcOrd="1" destOrd="0" presId="urn:microsoft.com/office/officeart/2005/8/layout/vList2"/>
    <dgm:cxn modelId="{A821E36A-9B0A-49B1-B445-2567577412A6}" type="presParOf" srcId="{CED063E2-00B1-4639-9B74-38DCE4B807CD}" destId="{566A2A5C-F8C2-4B11-BB94-CA81182E85B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DC0E9-C505-407F-A185-C30491BE3160}">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BD2825-07D2-4A6A-9CF5-1834BC14DDF0}">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t>The inversion method</a:t>
          </a:r>
        </a:p>
      </dsp:txBody>
      <dsp:txXfrm>
        <a:off x="696297" y="538547"/>
        <a:ext cx="4171627" cy="2590157"/>
      </dsp:txXfrm>
    </dsp:sp>
    <dsp:sp modelId="{BBF23E7D-52A2-4D6A-B6EA-2FCF5A24EF25}">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40BAE9-624A-4822-ABBA-87FF40E192F6}">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t>The rejection method</a:t>
          </a:r>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B6D244-C35A-4E74-B534-D7CA48190DB2}">
      <dsp:nvSpPr>
        <dsp:cNvPr id="0" name=""/>
        <dsp:cNvSpPr/>
      </dsp:nvSpPr>
      <dsp:spPr>
        <a:xfrm>
          <a:off x="0" y="375868"/>
          <a:ext cx="7559504" cy="27120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By integrating the Monte Carlo method for solving the rendering equation, the renderer becomes a path tracer.</a:t>
          </a:r>
        </a:p>
      </dsp:txBody>
      <dsp:txXfrm>
        <a:off x="132392" y="508260"/>
        <a:ext cx="7294720" cy="2447275"/>
      </dsp:txXfrm>
    </dsp:sp>
    <dsp:sp modelId="{566A2A5C-F8C2-4B11-BB94-CA81182E85BA}">
      <dsp:nvSpPr>
        <dsp:cNvPr id="0" name=""/>
        <dsp:cNvSpPr/>
      </dsp:nvSpPr>
      <dsp:spPr>
        <a:xfrm>
          <a:off x="0" y="3197368"/>
          <a:ext cx="7559504" cy="271205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This means Path Tracing involves in using random sampling techniques and probability density functions to obtain the final render images. </a:t>
          </a:r>
        </a:p>
      </dsp:txBody>
      <dsp:txXfrm>
        <a:off x="132392" y="3329760"/>
        <a:ext cx="7294720" cy="24472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A190F-EAC6-43BA-86CA-7B78B258520D}" type="datetimeFigureOut">
              <a:rPr lang="th-TH" smtClean="0"/>
              <a:t>12/09/67</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F7C45-3480-4A74-839D-4495A6256B6C}" type="slidenum">
              <a:rPr lang="th-TH" smtClean="0"/>
              <a:t>‹#›</a:t>
            </a:fld>
            <a:endParaRPr lang="th-TH"/>
          </a:p>
        </p:txBody>
      </p:sp>
    </p:spTree>
    <p:extLst>
      <p:ext uri="{BB962C8B-B14F-4D97-AF65-F5344CB8AC3E}">
        <p14:creationId xmlns:p14="http://schemas.microsoft.com/office/powerpoint/2010/main" val="793728327"/>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Monte </a:t>
            </a:r>
            <a:r>
              <a:rPr lang="en-US" dirty="0" err="1"/>
              <a:t>carlo</a:t>
            </a:r>
            <a:r>
              <a:rPr lang="en-US" dirty="0"/>
              <a:t> algorithm = ?</a:t>
            </a:r>
          </a:p>
          <a:p>
            <a:r>
              <a:rPr lang="en-US" dirty="0"/>
              <a:t>Las </a:t>
            </a:r>
            <a:r>
              <a:rPr lang="en-US" dirty="0" err="1"/>
              <a:t>vegas</a:t>
            </a:r>
            <a:r>
              <a:rPr lang="en-US" dirty="0"/>
              <a:t> algorithm = ?</a:t>
            </a:r>
          </a:p>
          <a:p>
            <a:r>
              <a:rPr lang="en-US" dirty="0"/>
              <a:t>Light transport problem </a:t>
            </a:r>
            <a:r>
              <a:rPr lang="en-US" dirty="0">
                <a:sym typeface="Wingdings" panose="05000000000000000000" pitchFamily="2" charset="2"/>
              </a:rPr>
              <a:t> Rendering equation  path equation</a:t>
            </a:r>
          </a:p>
          <a:p>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2</a:t>
            </a:fld>
            <a:endParaRPr lang="th-TH"/>
          </a:p>
        </p:txBody>
      </p:sp>
    </p:spTree>
    <p:extLst>
      <p:ext uri="{BB962C8B-B14F-4D97-AF65-F5344CB8AC3E}">
        <p14:creationId xmlns:p14="http://schemas.microsoft.com/office/powerpoint/2010/main" val="2853656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arrow – extract the functions inside the expected value </a:t>
            </a:r>
            <a:r>
              <a:rPr lang="en-US" dirty="0">
                <a:sym typeface="Wingdings" panose="05000000000000000000" pitchFamily="2" charset="2"/>
              </a:rPr>
              <a:t> apply the property (top)</a:t>
            </a:r>
          </a:p>
          <a:p>
            <a:r>
              <a:rPr lang="en-US" dirty="0">
                <a:sym typeface="Wingdings" panose="05000000000000000000" pitchFamily="2" charset="2"/>
              </a:rPr>
              <a:t>Class participation  top arrow, bottom arrow</a:t>
            </a:r>
          </a:p>
          <a:p>
            <a:r>
              <a:rPr lang="en-US" dirty="0">
                <a:sym typeface="Wingdings" panose="05000000000000000000" pitchFamily="2" charset="2"/>
              </a:rPr>
              <a:t>https://prvnk10.medium.com/the-variance-of-a-random-variable-2654a42adb72</a:t>
            </a:r>
          </a:p>
        </p:txBody>
      </p:sp>
      <p:sp>
        <p:nvSpPr>
          <p:cNvPr id="4" name="Slide Number Placeholder 3"/>
          <p:cNvSpPr>
            <a:spLocks noGrp="1"/>
          </p:cNvSpPr>
          <p:nvPr>
            <p:ph type="sldNum" sz="quarter" idx="5"/>
          </p:nvPr>
        </p:nvSpPr>
        <p:spPr/>
        <p:txBody>
          <a:bodyPr/>
          <a:lstStyle/>
          <a:p>
            <a:fld id="{B0CF7C45-3480-4A74-839D-4495A6256B6C}" type="slidenum">
              <a:rPr lang="th-TH" smtClean="0"/>
              <a:t>13</a:t>
            </a:fld>
            <a:endParaRPr lang="th-TH"/>
          </a:p>
        </p:txBody>
      </p:sp>
    </p:spTree>
    <p:extLst>
      <p:ext uri="{BB962C8B-B14F-4D97-AF65-F5344CB8AC3E}">
        <p14:creationId xmlns:p14="http://schemas.microsoft.com/office/powerpoint/2010/main" val="1351154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Lef</a:t>
            </a:r>
            <a:r>
              <a:rPr lang="en-US" dirty="0"/>
              <a:t> eq. </a:t>
            </a:r>
            <a:r>
              <a:rPr lang="en-US" dirty="0">
                <a:sym typeface="Wingdings" panose="05000000000000000000" pitchFamily="2" charset="2"/>
              </a:rPr>
              <a:t> </a:t>
            </a:r>
            <a:r>
              <a:rPr lang="en-US" dirty="0"/>
              <a:t>Estimator from previous code – slide 8-9.</a:t>
            </a:r>
          </a:p>
          <a:p>
            <a:r>
              <a:rPr lang="en-US" dirty="0"/>
              <a:t>To show that the estimator is a solution of the integral </a:t>
            </a:r>
            <a:r>
              <a:rPr lang="en-US" dirty="0">
                <a:sym typeface="Wingdings" panose="05000000000000000000" pitchFamily="2" charset="2"/>
              </a:rPr>
              <a:t> We find the expected value of the estimator such that its value is the integral.</a:t>
            </a:r>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15</a:t>
            </a:fld>
            <a:endParaRPr lang="th-TH"/>
          </a:p>
        </p:txBody>
      </p:sp>
    </p:spTree>
    <p:extLst>
      <p:ext uri="{BB962C8B-B14F-4D97-AF65-F5344CB8AC3E}">
        <p14:creationId xmlns:p14="http://schemas.microsoft.com/office/powerpoint/2010/main" val="29417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we have an arbitrary PDF.</a:t>
            </a:r>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16</a:t>
            </a:fld>
            <a:endParaRPr lang="th-TH"/>
          </a:p>
        </p:txBody>
      </p:sp>
    </p:spTree>
    <p:extLst>
      <p:ext uri="{BB962C8B-B14F-4D97-AF65-F5344CB8AC3E}">
        <p14:creationId xmlns:p14="http://schemas.microsoft.com/office/powerpoint/2010/main" val="855927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things to consider for a multiple integral form</a:t>
            </a:r>
          </a:p>
          <a:p>
            <a:r>
              <a:rPr lang="en-US" dirty="0"/>
              <a:t>A set of random samples. </a:t>
            </a:r>
            <a:r>
              <a:rPr lang="en-US" dirty="0">
                <a:sym typeface="Wingdings" panose="05000000000000000000" pitchFamily="2" charset="2"/>
              </a:rPr>
              <a:t> drawn upon the PDF</a:t>
            </a:r>
          </a:p>
          <a:p>
            <a:r>
              <a:rPr lang="en-US" dirty="0">
                <a:sym typeface="Wingdings" panose="05000000000000000000" pitchFamily="2" charset="2"/>
              </a:rPr>
              <a:t>A Joint PDF.</a:t>
            </a:r>
          </a:p>
          <a:p>
            <a:r>
              <a:rPr lang="en-US" dirty="0">
                <a:sym typeface="Wingdings" panose="05000000000000000000" pitchFamily="2" charset="2"/>
              </a:rPr>
              <a:t>An estimator.</a:t>
            </a:r>
          </a:p>
          <a:p>
            <a:r>
              <a:rPr lang="en-US" dirty="0">
                <a:sym typeface="Wingdings" panose="05000000000000000000" pitchFamily="2" charset="2"/>
              </a:rPr>
              <a:t>!!! This is the case when uniform pdf is employed.</a:t>
            </a:r>
            <a:endParaRPr lang="en-US" dirty="0"/>
          </a:p>
          <a:p>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17</a:t>
            </a:fld>
            <a:endParaRPr lang="th-TH"/>
          </a:p>
        </p:txBody>
      </p:sp>
    </p:spTree>
    <p:extLst>
      <p:ext uri="{BB962C8B-B14F-4D97-AF65-F5344CB8AC3E}">
        <p14:creationId xmlns:p14="http://schemas.microsoft.com/office/powerpoint/2010/main" val="2530532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PDF is arbitrary ???</a:t>
            </a:r>
          </a:p>
          <a:p>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18</a:t>
            </a:fld>
            <a:endParaRPr lang="th-TH"/>
          </a:p>
        </p:txBody>
      </p:sp>
    </p:spTree>
    <p:extLst>
      <p:ext uri="{BB962C8B-B14F-4D97-AF65-F5344CB8AC3E}">
        <p14:creationId xmlns:p14="http://schemas.microsoft.com/office/powerpoint/2010/main" val="1409932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pdf is not a uniform, or a gaussian.</a:t>
            </a:r>
          </a:p>
          <a:p>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19</a:t>
            </a:fld>
            <a:endParaRPr lang="th-TH"/>
          </a:p>
        </p:txBody>
      </p:sp>
    </p:spTree>
    <p:extLst>
      <p:ext uri="{BB962C8B-B14F-4D97-AF65-F5344CB8AC3E}">
        <p14:creationId xmlns:p14="http://schemas.microsoft.com/office/powerpoint/2010/main" val="2844162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 </a:t>
            </a:r>
            <a:r>
              <a:rPr lang="en-US" dirty="0" err="1"/>
              <a:t>vegas</a:t>
            </a:r>
            <a:r>
              <a:rPr lang="en-US" dirty="0"/>
              <a:t> algorithm ?</a:t>
            </a:r>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21</a:t>
            </a:fld>
            <a:endParaRPr lang="th-TH"/>
          </a:p>
        </p:txBody>
      </p:sp>
    </p:spTree>
    <p:extLst>
      <p:ext uri="{BB962C8B-B14F-4D97-AF65-F5344CB8AC3E}">
        <p14:creationId xmlns:p14="http://schemas.microsoft.com/office/powerpoint/2010/main" val="1056164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actually is path tracing ?</a:t>
            </a:r>
          </a:p>
          <a:p>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22</a:t>
            </a:fld>
            <a:endParaRPr lang="th-TH"/>
          </a:p>
        </p:txBody>
      </p:sp>
    </p:spTree>
    <p:extLst>
      <p:ext uri="{BB962C8B-B14F-4D97-AF65-F5344CB8AC3E}">
        <p14:creationId xmlns:p14="http://schemas.microsoft.com/office/powerpoint/2010/main" val="1470309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are from the lecture.</a:t>
            </a:r>
          </a:p>
          <a:p>
            <a:r>
              <a:rPr lang="en-US" dirty="0"/>
              <a:t>The following content is a brief of the lecture.</a:t>
            </a:r>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25</a:t>
            </a:fld>
            <a:endParaRPr lang="th-TH"/>
          </a:p>
        </p:txBody>
      </p:sp>
    </p:spTree>
    <p:extLst>
      <p:ext uri="{BB962C8B-B14F-4D97-AF65-F5344CB8AC3E}">
        <p14:creationId xmlns:p14="http://schemas.microsoft.com/office/powerpoint/2010/main" val="30456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Ey = emitted light from y</a:t>
            </a:r>
          </a:p>
          <a:p>
            <a:r>
              <a:rPr lang="en-US" dirty="0"/>
              <a:t>Divide by a pdf = monte </a:t>
            </a:r>
            <a:r>
              <a:rPr lang="en-US" dirty="0" err="1"/>
              <a:t>carlo</a:t>
            </a:r>
            <a:r>
              <a:rPr lang="en-US" dirty="0"/>
              <a:t> integration solution.</a:t>
            </a:r>
          </a:p>
          <a:p>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26</a:t>
            </a:fld>
            <a:endParaRPr lang="th-TH"/>
          </a:p>
        </p:txBody>
      </p:sp>
    </p:spTree>
    <p:extLst>
      <p:ext uri="{BB962C8B-B14F-4D97-AF65-F5344CB8AC3E}">
        <p14:creationId xmlns:p14="http://schemas.microsoft.com/office/powerpoint/2010/main" val="247839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3</a:t>
            </a:fld>
            <a:endParaRPr lang="th-TH"/>
          </a:p>
        </p:txBody>
      </p:sp>
    </p:spTree>
    <p:extLst>
      <p:ext uri="{BB962C8B-B14F-4D97-AF65-F5344CB8AC3E}">
        <p14:creationId xmlns:p14="http://schemas.microsoft.com/office/powerpoint/2010/main" val="2291710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L(x-&gt;v) is now then become a for loop.</a:t>
            </a:r>
          </a:p>
          <a:p>
            <a:r>
              <a:rPr lang="en-US" dirty="0" err="1"/>
              <a:t>Pixel_color</a:t>
            </a:r>
            <a:r>
              <a:rPr lang="en-US" dirty="0"/>
              <a:t> = what we want to find.</a:t>
            </a:r>
          </a:p>
          <a:p>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27</a:t>
            </a:fld>
            <a:endParaRPr lang="th-TH"/>
          </a:p>
        </p:txBody>
      </p:sp>
    </p:spTree>
    <p:extLst>
      <p:ext uri="{BB962C8B-B14F-4D97-AF65-F5344CB8AC3E}">
        <p14:creationId xmlns:p14="http://schemas.microsoft.com/office/powerpoint/2010/main" val="105268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28</a:t>
            </a:fld>
            <a:endParaRPr lang="th-TH"/>
          </a:p>
        </p:txBody>
      </p:sp>
    </p:spTree>
    <p:extLst>
      <p:ext uri="{BB962C8B-B14F-4D97-AF65-F5344CB8AC3E}">
        <p14:creationId xmlns:p14="http://schemas.microsoft.com/office/powerpoint/2010/main" val="3637795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 The problems have many parameters to consider.</a:t>
            </a:r>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4</a:t>
            </a:fld>
            <a:endParaRPr lang="th-TH"/>
          </a:p>
        </p:txBody>
      </p:sp>
    </p:spTree>
    <p:extLst>
      <p:ext uri="{BB962C8B-B14F-4D97-AF65-F5344CB8AC3E}">
        <p14:creationId xmlns:p14="http://schemas.microsoft.com/office/powerpoint/2010/main" val="81402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Uniform random sampling vs Stratified sampling</a:t>
            </a:r>
          </a:p>
          <a:p>
            <a:r>
              <a:rPr lang="en-US" dirty="0"/>
              <a:t>Which one is closest ?</a:t>
            </a:r>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6</a:t>
            </a:fld>
            <a:endParaRPr lang="th-TH"/>
          </a:p>
        </p:txBody>
      </p:sp>
    </p:spTree>
    <p:extLst>
      <p:ext uri="{BB962C8B-B14F-4D97-AF65-F5344CB8AC3E}">
        <p14:creationId xmlns:p14="http://schemas.microsoft.com/office/powerpoint/2010/main" val="145240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applications using Monte Carlo method = Monte Carlo integration</a:t>
            </a:r>
          </a:p>
          <a:p>
            <a:pPr marL="285750" indent="-285750">
              <a:buFontTx/>
              <a:buChar char="-"/>
            </a:pPr>
            <a:r>
              <a:rPr lang="en-US" dirty="0"/>
              <a:t>One condition is f(x) must be found (exist).</a:t>
            </a:r>
          </a:p>
          <a:p>
            <a:pPr marL="0" indent="0">
              <a:buFontTx/>
              <a:buNone/>
            </a:pPr>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7</a:t>
            </a:fld>
            <a:endParaRPr lang="th-TH"/>
          </a:p>
        </p:txBody>
      </p:sp>
    </p:spTree>
    <p:extLst>
      <p:ext uri="{BB962C8B-B14F-4D97-AF65-F5344CB8AC3E}">
        <p14:creationId xmlns:p14="http://schemas.microsoft.com/office/powerpoint/2010/main" val="162556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the integral solutions.</a:t>
            </a:r>
          </a:p>
          <a:p>
            <a:r>
              <a:rPr lang="en-US" dirty="0"/>
              <a:t>We define that the Expected value of the function f(x) in the domain = averaging over area of the integrand.</a:t>
            </a:r>
          </a:p>
          <a:p>
            <a:r>
              <a:rPr lang="en-US" dirty="0"/>
              <a:t>Area = the solution we want to find = I.</a:t>
            </a:r>
          </a:p>
          <a:p>
            <a:r>
              <a:rPr lang="en-US" dirty="0"/>
              <a:t>Thus, we get a form of Monte </a:t>
            </a:r>
            <a:r>
              <a:rPr lang="en-US" dirty="0" err="1"/>
              <a:t>carlo</a:t>
            </a:r>
            <a:r>
              <a:rPr lang="en-US" dirty="0"/>
              <a:t> integral solution = (b-a) * average of f(x) when sampling in the domain [</a:t>
            </a:r>
            <a:r>
              <a:rPr lang="en-US" dirty="0" err="1"/>
              <a:t>a,b</a:t>
            </a:r>
            <a:r>
              <a:rPr lang="en-US" dirty="0"/>
              <a:t>].</a:t>
            </a:r>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8</a:t>
            </a:fld>
            <a:endParaRPr lang="th-TH"/>
          </a:p>
        </p:txBody>
      </p:sp>
    </p:spTree>
    <p:extLst>
      <p:ext uri="{BB962C8B-B14F-4D97-AF65-F5344CB8AC3E}">
        <p14:creationId xmlns:p14="http://schemas.microsoft.com/office/powerpoint/2010/main" val="743366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rendering equation.</a:t>
            </a:r>
          </a:p>
          <a:p>
            <a:r>
              <a:rPr lang="en-US" dirty="0"/>
              <a:t>Can we evaluate all the functions ?</a:t>
            </a:r>
          </a:p>
          <a:p>
            <a:r>
              <a:rPr lang="en-US" dirty="0"/>
              <a:t>Do we have </a:t>
            </a:r>
            <a:r>
              <a:rPr lang="en-US" dirty="0" err="1"/>
              <a:t>w_o</a:t>
            </a:r>
            <a:r>
              <a:rPr lang="en-US" dirty="0"/>
              <a:t>, </a:t>
            </a:r>
            <a:r>
              <a:rPr lang="en-US" dirty="0" err="1"/>
              <a:t>w_i</a:t>
            </a:r>
            <a:r>
              <a:rPr lang="en-US" dirty="0"/>
              <a:t>, p ?  </a:t>
            </a:r>
            <a:r>
              <a:rPr lang="en-US" dirty="0">
                <a:sym typeface="Wingdings" panose="05000000000000000000" pitchFamily="2" charset="2"/>
              </a:rPr>
              <a:t> yes we have all those.</a:t>
            </a:r>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10</a:t>
            </a:fld>
            <a:endParaRPr lang="th-TH"/>
          </a:p>
        </p:txBody>
      </p:sp>
    </p:spTree>
    <p:extLst>
      <p:ext uri="{BB962C8B-B14F-4D97-AF65-F5344CB8AC3E}">
        <p14:creationId xmlns:p14="http://schemas.microsoft.com/office/powerpoint/2010/main" val="240427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Discrete </a:t>
            </a:r>
            <a:r>
              <a:rPr lang="en-US" dirty="0">
                <a:sym typeface="Wingdings" panose="05000000000000000000" pitchFamily="2" charset="2"/>
              </a:rPr>
              <a:t> point-wise</a:t>
            </a:r>
          </a:p>
          <a:p>
            <a:r>
              <a:rPr lang="en-US" dirty="0">
                <a:sym typeface="Wingdings" panose="05000000000000000000" pitchFamily="2" charset="2"/>
              </a:rPr>
              <a:t>Continuous  </a:t>
            </a:r>
            <a:r>
              <a:rPr lang="en-US" dirty="0" err="1">
                <a:sym typeface="Wingdings" panose="05000000000000000000" pitchFamily="2" charset="2"/>
              </a:rPr>
              <a:t>cont</a:t>
            </a:r>
            <a:r>
              <a:rPr lang="en-US" dirty="0">
                <a:sym typeface="Wingdings" panose="05000000000000000000" pitchFamily="2" charset="2"/>
              </a:rPr>
              <a:t>-function</a:t>
            </a:r>
          </a:p>
          <a:p>
            <a:r>
              <a:rPr lang="en-US" dirty="0"/>
              <a:t>Notations differ between discrete – continuous.</a:t>
            </a:r>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11</a:t>
            </a:fld>
            <a:endParaRPr lang="th-TH"/>
          </a:p>
        </p:txBody>
      </p:sp>
    </p:spTree>
    <p:extLst>
      <p:ext uri="{BB962C8B-B14F-4D97-AF65-F5344CB8AC3E}">
        <p14:creationId xmlns:p14="http://schemas.microsoft.com/office/powerpoint/2010/main" val="630436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and mathematical definition.</a:t>
            </a:r>
          </a:p>
          <a:p>
            <a:r>
              <a:rPr lang="en-US" dirty="0"/>
              <a:t>E[cos x] </a:t>
            </a:r>
            <a:r>
              <a:rPr lang="en-US" dirty="0">
                <a:sym typeface="Wingdings" panose="05000000000000000000" pitchFamily="2" charset="2"/>
              </a:rPr>
              <a:t> example</a:t>
            </a:r>
          </a:p>
          <a:p>
            <a:endParaRPr lang="th-TH" dirty="0"/>
          </a:p>
        </p:txBody>
      </p:sp>
      <p:sp>
        <p:nvSpPr>
          <p:cNvPr id="4" name="Slide Number Placeholder 3"/>
          <p:cNvSpPr>
            <a:spLocks noGrp="1"/>
          </p:cNvSpPr>
          <p:nvPr>
            <p:ph type="sldNum" sz="quarter" idx="5"/>
          </p:nvPr>
        </p:nvSpPr>
        <p:spPr/>
        <p:txBody>
          <a:bodyPr/>
          <a:lstStyle/>
          <a:p>
            <a:fld id="{B0CF7C45-3480-4A74-839D-4495A6256B6C}" type="slidenum">
              <a:rPr lang="th-TH" smtClean="0"/>
              <a:t>12</a:t>
            </a:fld>
            <a:endParaRPr lang="th-TH"/>
          </a:p>
        </p:txBody>
      </p:sp>
    </p:spTree>
    <p:extLst>
      <p:ext uri="{BB962C8B-B14F-4D97-AF65-F5344CB8AC3E}">
        <p14:creationId xmlns:p14="http://schemas.microsoft.com/office/powerpoint/2010/main" val="325170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842F-8039-FF5F-FBE3-309B689984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1A5C14-1C21-49F0-440B-974CF792F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5F4107-8EB2-052A-7CBA-382869DD4082}"/>
              </a:ext>
            </a:extLst>
          </p:cNvPr>
          <p:cNvSpPr>
            <a:spLocks noGrp="1"/>
          </p:cNvSpPr>
          <p:nvPr>
            <p:ph type="dt" sz="half" idx="10"/>
          </p:nvPr>
        </p:nvSpPr>
        <p:spPr/>
        <p:txBody>
          <a:bodyPr/>
          <a:lstStyle/>
          <a:p>
            <a:fld id="{9150E81F-2781-4F1F-A4BD-72B1BF5533F9}" type="datetimeFigureOut">
              <a:rPr lang="en-US" smtClean="0"/>
              <a:t>9/12/2024</a:t>
            </a:fld>
            <a:endParaRPr lang="en-US"/>
          </a:p>
        </p:txBody>
      </p:sp>
      <p:sp>
        <p:nvSpPr>
          <p:cNvPr id="5" name="Footer Placeholder 4">
            <a:extLst>
              <a:ext uri="{FF2B5EF4-FFF2-40B4-BE49-F238E27FC236}">
                <a16:creationId xmlns:a16="http://schemas.microsoft.com/office/drawing/2014/main" id="{9F516C5E-EE92-B8B8-9BE4-DD9CE4A3E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09FB-0A52-252D-53DD-E942F54AF633}"/>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78409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9BC6-FEA1-1DB2-D284-0EE71BC6A6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C907B0-58E7-EB5A-39C5-18D8A7C1F5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FCBD5-7528-326F-319A-0E1C1A1CA17F}"/>
              </a:ext>
            </a:extLst>
          </p:cNvPr>
          <p:cNvSpPr>
            <a:spLocks noGrp="1"/>
          </p:cNvSpPr>
          <p:nvPr>
            <p:ph type="dt" sz="half" idx="10"/>
          </p:nvPr>
        </p:nvSpPr>
        <p:spPr/>
        <p:txBody>
          <a:bodyPr/>
          <a:lstStyle/>
          <a:p>
            <a:fld id="{9150E81F-2781-4F1F-A4BD-72B1BF5533F9}" type="datetimeFigureOut">
              <a:rPr lang="en-US" smtClean="0"/>
              <a:t>9/12/2024</a:t>
            </a:fld>
            <a:endParaRPr lang="en-US"/>
          </a:p>
        </p:txBody>
      </p:sp>
      <p:sp>
        <p:nvSpPr>
          <p:cNvPr id="5" name="Footer Placeholder 4">
            <a:extLst>
              <a:ext uri="{FF2B5EF4-FFF2-40B4-BE49-F238E27FC236}">
                <a16:creationId xmlns:a16="http://schemas.microsoft.com/office/drawing/2014/main" id="{55277FAF-B43E-F925-9B2A-CDCA3EEAC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09647-9089-F6C0-A9C2-A48648F5CFD2}"/>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182832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0A4D5-C74C-E9B1-9C53-641E054D85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2EACAF-1001-3564-374E-8CF9A9DE99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DCE9E-9DC5-4153-411D-B4B7BD02CAE0}"/>
              </a:ext>
            </a:extLst>
          </p:cNvPr>
          <p:cNvSpPr>
            <a:spLocks noGrp="1"/>
          </p:cNvSpPr>
          <p:nvPr>
            <p:ph type="dt" sz="half" idx="10"/>
          </p:nvPr>
        </p:nvSpPr>
        <p:spPr/>
        <p:txBody>
          <a:bodyPr/>
          <a:lstStyle/>
          <a:p>
            <a:fld id="{9150E81F-2781-4F1F-A4BD-72B1BF5533F9}" type="datetimeFigureOut">
              <a:rPr lang="en-US" smtClean="0"/>
              <a:t>9/12/2024</a:t>
            </a:fld>
            <a:endParaRPr lang="en-US"/>
          </a:p>
        </p:txBody>
      </p:sp>
      <p:sp>
        <p:nvSpPr>
          <p:cNvPr id="5" name="Footer Placeholder 4">
            <a:extLst>
              <a:ext uri="{FF2B5EF4-FFF2-40B4-BE49-F238E27FC236}">
                <a16:creationId xmlns:a16="http://schemas.microsoft.com/office/drawing/2014/main" id="{7AFBF1CA-7BBE-D407-23F3-E525CBD90F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23ED15-D477-27FF-660F-446728413CE5}"/>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1898115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8D06-AF53-7077-4510-C7E7B20C41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08B9CA-3243-6C31-422F-A364EB768B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0C3B0-3D85-302A-93BC-DB1665B435A8}"/>
              </a:ext>
            </a:extLst>
          </p:cNvPr>
          <p:cNvSpPr>
            <a:spLocks noGrp="1"/>
          </p:cNvSpPr>
          <p:nvPr>
            <p:ph type="dt" sz="half" idx="10"/>
          </p:nvPr>
        </p:nvSpPr>
        <p:spPr/>
        <p:txBody>
          <a:bodyPr/>
          <a:lstStyle/>
          <a:p>
            <a:fld id="{9150E81F-2781-4F1F-A4BD-72B1BF5533F9}" type="datetimeFigureOut">
              <a:rPr lang="en-US" smtClean="0"/>
              <a:t>9/12/2024</a:t>
            </a:fld>
            <a:endParaRPr lang="en-US"/>
          </a:p>
        </p:txBody>
      </p:sp>
      <p:sp>
        <p:nvSpPr>
          <p:cNvPr id="5" name="Footer Placeholder 4">
            <a:extLst>
              <a:ext uri="{FF2B5EF4-FFF2-40B4-BE49-F238E27FC236}">
                <a16:creationId xmlns:a16="http://schemas.microsoft.com/office/drawing/2014/main" id="{8FF5C611-CE87-329E-AB9B-37020E33D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02B37-EB39-8E77-D619-5D4D2C1A2811}"/>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3983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7C17-1475-BC00-FBDC-8DC190865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C6097F-8BE1-DAAE-6D55-E27CC8FF3C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5AF63-B475-5AED-11EF-02EC1B2D859B}"/>
              </a:ext>
            </a:extLst>
          </p:cNvPr>
          <p:cNvSpPr>
            <a:spLocks noGrp="1"/>
          </p:cNvSpPr>
          <p:nvPr>
            <p:ph type="dt" sz="half" idx="10"/>
          </p:nvPr>
        </p:nvSpPr>
        <p:spPr/>
        <p:txBody>
          <a:bodyPr/>
          <a:lstStyle/>
          <a:p>
            <a:fld id="{9150E81F-2781-4F1F-A4BD-72B1BF5533F9}" type="datetimeFigureOut">
              <a:rPr lang="en-US" smtClean="0"/>
              <a:t>9/12/2024</a:t>
            </a:fld>
            <a:endParaRPr lang="en-US"/>
          </a:p>
        </p:txBody>
      </p:sp>
      <p:sp>
        <p:nvSpPr>
          <p:cNvPr id="5" name="Footer Placeholder 4">
            <a:extLst>
              <a:ext uri="{FF2B5EF4-FFF2-40B4-BE49-F238E27FC236}">
                <a16:creationId xmlns:a16="http://schemas.microsoft.com/office/drawing/2014/main" id="{F8A8C266-0D57-5D0E-5A75-AABF6A097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EDEFB-718D-35E0-5908-F04AAA98D76E}"/>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048907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9E26-0982-15BD-E513-42C0E36729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9ED513-01AE-8692-9407-143FCDFC55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72E2-7F83-2CF4-6C1B-A658C545C1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7E83D8-FC10-34A3-6AEE-276B4FBDDFE8}"/>
              </a:ext>
            </a:extLst>
          </p:cNvPr>
          <p:cNvSpPr>
            <a:spLocks noGrp="1"/>
          </p:cNvSpPr>
          <p:nvPr>
            <p:ph type="dt" sz="half" idx="10"/>
          </p:nvPr>
        </p:nvSpPr>
        <p:spPr/>
        <p:txBody>
          <a:bodyPr/>
          <a:lstStyle/>
          <a:p>
            <a:fld id="{9150E81F-2781-4F1F-A4BD-72B1BF5533F9}" type="datetimeFigureOut">
              <a:rPr lang="en-US" smtClean="0"/>
              <a:t>9/12/2024</a:t>
            </a:fld>
            <a:endParaRPr lang="en-US"/>
          </a:p>
        </p:txBody>
      </p:sp>
      <p:sp>
        <p:nvSpPr>
          <p:cNvPr id="6" name="Footer Placeholder 5">
            <a:extLst>
              <a:ext uri="{FF2B5EF4-FFF2-40B4-BE49-F238E27FC236}">
                <a16:creationId xmlns:a16="http://schemas.microsoft.com/office/drawing/2014/main" id="{F6763C15-816E-02C8-AB8C-99BCD49813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A75D72-13AC-78A9-226E-3EC6B11E57E5}"/>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13439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4D59-6302-756E-BC50-63E3858E3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CF5A8F-BAF3-27CD-E71E-2D83995387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D3A827-9E74-06C3-FE7C-3E70F85848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0E748F-2DF6-C2C4-659E-FDBD3ACB7A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34D036-7B6C-D830-0EBF-FA89FEEF97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D039A-1965-569C-AA02-7C539391D3E2}"/>
              </a:ext>
            </a:extLst>
          </p:cNvPr>
          <p:cNvSpPr>
            <a:spLocks noGrp="1"/>
          </p:cNvSpPr>
          <p:nvPr>
            <p:ph type="dt" sz="half" idx="10"/>
          </p:nvPr>
        </p:nvSpPr>
        <p:spPr/>
        <p:txBody>
          <a:bodyPr/>
          <a:lstStyle/>
          <a:p>
            <a:fld id="{9150E81F-2781-4F1F-A4BD-72B1BF5533F9}" type="datetimeFigureOut">
              <a:rPr lang="en-US" smtClean="0"/>
              <a:t>9/12/2024</a:t>
            </a:fld>
            <a:endParaRPr lang="en-US"/>
          </a:p>
        </p:txBody>
      </p:sp>
      <p:sp>
        <p:nvSpPr>
          <p:cNvPr id="8" name="Footer Placeholder 7">
            <a:extLst>
              <a:ext uri="{FF2B5EF4-FFF2-40B4-BE49-F238E27FC236}">
                <a16:creationId xmlns:a16="http://schemas.microsoft.com/office/drawing/2014/main" id="{5D431926-A8C0-9265-185E-D1A066B9E8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B59E2C-928C-87A7-9B18-83FCD227CD83}"/>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99586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CC15-A826-E030-61EE-B0FC73BC47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FEA2A0-A8EF-6690-95A0-6C92012B1AB5}"/>
              </a:ext>
            </a:extLst>
          </p:cNvPr>
          <p:cNvSpPr>
            <a:spLocks noGrp="1"/>
          </p:cNvSpPr>
          <p:nvPr>
            <p:ph type="dt" sz="half" idx="10"/>
          </p:nvPr>
        </p:nvSpPr>
        <p:spPr/>
        <p:txBody>
          <a:bodyPr/>
          <a:lstStyle/>
          <a:p>
            <a:fld id="{9150E81F-2781-4F1F-A4BD-72B1BF5533F9}" type="datetimeFigureOut">
              <a:rPr lang="en-US" smtClean="0"/>
              <a:t>9/12/2024</a:t>
            </a:fld>
            <a:endParaRPr lang="en-US"/>
          </a:p>
        </p:txBody>
      </p:sp>
      <p:sp>
        <p:nvSpPr>
          <p:cNvPr id="4" name="Footer Placeholder 3">
            <a:extLst>
              <a:ext uri="{FF2B5EF4-FFF2-40B4-BE49-F238E27FC236}">
                <a16:creationId xmlns:a16="http://schemas.microsoft.com/office/drawing/2014/main" id="{06E99707-52E1-2AB4-5F5A-3F24103272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21E0BE-63A7-2ABD-3E74-FF48B37D0F08}"/>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20840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2EC2AD-1799-905B-1332-A83DADCF09B4}"/>
              </a:ext>
            </a:extLst>
          </p:cNvPr>
          <p:cNvSpPr>
            <a:spLocks noGrp="1"/>
          </p:cNvSpPr>
          <p:nvPr>
            <p:ph type="dt" sz="half" idx="10"/>
          </p:nvPr>
        </p:nvSpPr>
        <p:spPr/>
        <p:txBody>
          <a:bodyPr/>
          <a:lstStyle/>
          <a:p>
            <a:fld id="{9150E81F-2781-4F1F-A4BD-72B1BF5533F9}" type="datetimeFigureOut">
              <a:rPr lang="en-US" smtClean="0"/>
              <a:t>9/12/2024</a:t>
            </a:fld>
            <a:endParaRPr lang="en-US"/>
          </a:p>
        </p:txBody>
      </p:sp>
      <p:sp>
        <p:nvSpPr>
          <p:cNvPr id="3" name="Footer Placeholder 2">
            <a:extLst>
              <a:ext uri="{FF2B5EF4-FFF2-40B4-BE49-F238E27FC236}">
                <a16:creationId xmlns:a16="http://schemas.microsoft.com/office/drawing/2014/main" id="{AF0C5EDD-4A01-3E9D-54E9-F0E57FFE26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72528C-F5A6-EE1D-64EB-7A94C1017150}"/>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3165284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E49E1-3B73-1C14-AA18-00C778D58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FE8D40-A8F3-604A-5D2B-564B5C9E5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7F40EE-CA85-1353-2811-03912E458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C1C622-0784-D33A-D821-B4CEFB327C93}"/>
              </a:ext>
            </a:extLst>
          </p:cNvPr>
          <p:cNvSpPr>
            <a:spLocks noGrp="1"/>
          </p:cNvSpPr>
          <p:nvPr>
            <p:ph type="dt" sz="half" idx="10"/>
          </p:nvPr>
        </p:nvSpPr>
        <p:spPr/>
        <p:txBody>
          <a:bodyPr/>
          <a:lstStyle/>
          <a:p>
            <a:fld id="{9150E81F-2781-4F1F-A4BD-72B1BF5533F9}" type="datetimeFigureOut">
              <a:rPr lang="en-US" smtClean="0"/>
              <a:t>9/12/2024</a:t>
            </a:fld>
            <a:endParaRPr lang="en-US"/>
          </a:p>
        </p:txBody>
      </p:sp>
      <p:sp>
        <p:nvSpPr>
          <p:cNvPr id="6" name="Footer Placeholder 5">
            <a:extLst>
              <a:ext uri="{FF2B5EF4-FFF2-40B4-BE49-F238E27FC236}">
                <a16:creationId xmlns:a16="http://schemas.microsoft.com/office/drawing/2014/main" id="{06FD99AE-4279-9D3E-DC31-BBF1E7247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01F6C-9F73-1DDA-11ED-352F96F4A41E}"/>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3445786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0771-3D4A-66C4-BD8E-BAEDC3A15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946C02-367F-393A-C43B-B55558AD5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45A3BD-3ABE-CE76-E498-98F388700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061CA-008F-4775-8132-2F799BF6FA43}"/>
              </a:ext>
            </a:extLst>
          </p:cNvPr>
          <p:cNvSpPr>
            <a:spLocks noGrp="1"/>
          </p:cNvSpPr>
          <p:nvPr>
            <p:ph type="dt" sz="half" idx="10"/>
          </p:nvPr>
        </p:nvSpPr>
        <p:spPr/>
        <p:txBody>
          <a:bodyPr/>
          <a:lstStyle/>
          <a:p>
            <a:fld id="{9150E81F-2781-4F1F-A4BD-72B1BF5533F9}" type="datetimeFigureOut">
              <a:rPr lang="en-US" smtClean="0"/>
              <a:t>9/12/2024</a:t>
            </a:fld>
            <a:endParaRPr lang="en-US"/>
          </a:p>
        </p:txBody>
      </p:sp>
      <p:sp>
        <p:nvSpPr>
          <p:cNvPr id="6" name="Footer Placeholder 5">
            <a:extLst>
              <a:ext uri="{FF2B5EF4-FFF2-40B4-BE49-F238E27FC236}">
                <a16:creationId xmlns:a16="http://schemas.microsoft.com/office/drawing/2014/main" id="{19EC44E8-876D-1C4D-F2CB-7F74AD68A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0BDCE-EECD-6975-375C-F95ABEF8065D}"/>
              </a:ext>
            </a:extLst>
          </p:cNvPr>
          <p:cNvSpPr>
            <a:spLocks noGrp="1"/>
          </p:cNvSpPr>
          <p:nvPr>
            <p:ph type="sldNum" sz="quarter" idx="12"/>
          </p:nvPr>
        </p:nvSpPr>
        <p:spPr/>
        <p:txBody>
          <a:bodyPr/>
          <a:lstStyle/>
          <a:p>
            <a:fld id="{504C6DC7-54D5-43CF-BBB1-E853B2761465}" type="slidenum">
              <a:rPr lang="en-US" smtClean="0"/>
              <a:t>‹#›</a:t>
            </a:fld>
            <a:endParaRPr lang="en-US"/>
          </a:p>
        </p:txBody>
      </p:sp>
    </p:spTree>
    <p:extLst>
      <p:ext uri="{BB962C8B-B14F-4D97-AF65-F5344CB8AC3E}">
        <p14:creationId xmlns:p14="http://schemas.microsoft.com/office/powerpoint/2010/main" val="406106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F7CAC4-5132-F6E9-5EC6-BA9CE2C238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FCFDF7-76DC-A7A3-BE7E-9E120F539A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FA813D-0F9B-A693-49E6-E03EA1499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50E81F-2781-4F1F-A4BD-72B1BF5533F9}" type="datetimeFigureOut">
              <a:rPr lang="en-US" smtClean="0"/>
              <a:t>9/12/2024</a:t>
            </a:fld>
            <a:endParaRPr lang="en-US"/>
          </a:p>
        </p:txBody>
      </p:sp>
      <p:sp>
        <p:nvSpPr>
          <p:cNvPr id="5" name="Footer Placeholder 4">
            <a:extLst>
              <a:ext uri="{FF2B5EF4-FFF2-40B4-BE49-F238E27FC236}">
                <a16:creationId xmlns:a16="http://schemas.microsoft.com/office/drawing/2014/main" id="{77DF1B64-52C6-142B-B2A7-3FF9B5C9E0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CD8C95-A429-D3CB-F01D-D269B5F4A3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C6DC7-54D5-43CF-BBB1-E853B2761465}" type="slidenum">
              <a:rPr lang="en-US" smtClean="0"/>
              <a:t>‹#›</a:t>
            </a:fld>
            <a:endParaRPr lang="en-US"/>
          </a:p>
        </p:txBody>
      </p:sp>
    </p:spTree>
    <p:extLst>
      <p:ext uri="{BB962C8B-B14F-4D97-AF65-F5344CB8AC3E}">
        <p14:creationId xmlns:p14="http://schemas.microsoft.com/office/powerpoint/2010/main" val="24008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w36xgaGQYA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39EC57-CC5B-C4E0-2294-D0475EA3AED1}"/>
              </a:ext>
            </a:extLst>
          </p:cNvPr>
          <p:cNvSpPr>
            <a:spLocks noGrp="1"/>
          </p:cNvSpPr>
          <p:nvPr>
            <p:ph type="ctrTitle"/>
          </p:nvPr>
        </p:nvSpPr>
        <p:spPr>
          <a:xfrm>
            <a:off x="1899769" y="991261"/>
            <a:ext cx="8055979" cy="3018222"/>
          </a:xfrm>
        </p:spPr>
        <p:txBody>
          <a:bodyPr vert="horz" lIns="91440" tIns="45720" rIns="91440" bIns="45720" rtlCol="0" anchor="ctr">
            <a:normAutofit/>
          </a:bodyPr>
          <a:lstStyle/>
          <a:p>
            <a:r>
              <a:rPr lang="en-US" sz="4800" kern="1200" dirty="0">
                <a:solidFill>
                  <a:schemeClr val="tx2"/>
                </a:solidFill>
                <a:latin typeface="+mj-lt"/>
                <a:ea typeface="+mj-ea"/>
                <a:cs typeface="+mj-cs"/>
              </a:rPr>
              <a:t>Ray Tracing </a:t>
            </a:r>
            <a:br>
              <a:rPr lang="en-US" sz="4800" kern="1200">
                <a:solidFill>
                  <a:schemeClr val="tx2"/>
                </a:solidFill>
                <a:latin typeface="+mj-lt"/>
                <a:ea typeface="+mj-ea"/>
                <a:cs typeface="+mj-cs"/>
              </a:rPr>
            </a:br>
            <a:r>
              <a:rPr lang="en-US" sz="4800" kern="1200">
                <a:solidFill>
                  <a:schemeClr val="tx2"/>
                </a:solidFill>
                <a:latin typeface="+mj-lt"/>
                <a:ea typeface="+mj-ea"/>
                <a:cs typeface="+mj-cs"/>
              </a:rPr>
              <a:t>in </a:t>
            </a:r>
            <a:br>
              <a:rPr lang="en-US" sz="4800" kern="1200" dirty="0">
                <a:solidFill>
                  <a:schemeClr val="tx2"/>
                </a:solidFill>
                <a:latin typeface="+mj-lt"/>
                <a:ea typeface="+mj-ea"/>
                <a:cs typeface="+mj-cs"/>
              </a:rPr>
            </a:br>
            <a:r>
              <a:rPr lang="en-US" sz="4800" kern="1200" dirty="0">
                <a:solidFill>
                  <a:schemeClr val="tx2"/>
                </a:solidFill>
                <a:latin typeface="+mj-lt"/>
                <a:ea typeface="+mj-ea"/>
                <a:cs typeface="+mj-cs"/>
              </a:rPr>
              <a:t>Entertainment Industry</a:t>
            </a:r>
          </a:p>
        </p:txBody>
      </p:sp>
      <p:grpSp>
        <p:nvGrpSpPr>
          <p:cNvPr id="1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Subtitle 2">
            <a:extLst>
              <a:ext uri="{FF2B5EF4-FFF2-40B4-BE49-F238E27FC236}">
                <a16:creationId xmlns:a16="http://schemas.microsoft.com/office/drawing/2014/main" id="{B10197EC-F6A4-8ADD-8624-50B344133D48}"/>
              </a:ext>
            </a:extLst>
          </p:cNvPr>
          <p:cNvSpPr>
            <a:spLocks noGrp="1"/>
          </p:cNvSpPr>
          <p:nvPr>
            <p:ph type="subTitle" idx="1"/>
          </p:nvPr>
        </p:nvSpPr>
        <p:spPr>
          <a:xfrm>
            <a:off x="3072899" y="4009483"/>
            <a:ext cx="5709721" cy="2430864"/>
          </a:xfrm>
        </p:spPr>
        <p:txBody>
          <a:bodyPr vert="horz" lIns="91440" tIns="45720" rIns="91440" bIns="45720" rtlCol="0" anchor="t">
            <a:normAutofit fontScale="92500" lnSpcReduction="20000"/>
          </a:bodyPr>
          <a:lstStyle/>
          <a:p>
            <a:pPr indent="-228600" algn="l">
              <a:buFont typeface="Arial" panose="020B0604020202020204" pitchFamily="34" charset="0"/>
              <a:buChar char="•"/>
            </a:pPr>
            <a:endParaRPr lang="en-US" sz="2000" dirty="0">
              <a:solidFill>
                <a:schemeClr val="tx2"/>
              </a:solidFill>
            </a:endParaRPr>
          </a:p>
          <a:p>
            <a:r>
              <a:rPr lang="en-US" sz="2000" dirty="0">
                <a:solidFill>
                  <a:schemeClr val="tx2"/>
                </a:solidFill>
              </a:rPr>
              <a:t>Tanaboon Tongbuasirilai</a:t>
            </a:r>
          </a:p>
          <a:p>
            <a:r>
              <a:rPr lang="en-US" sz="2000" dirty="0">
                <a:solidFill>
                  <a:schemeClr val="tx2"/>
                </a:solidFill>
              </a:rPr>
              <a:t>Dept. Computer Science</a:t>
            </a:r>
          </a:p>
          <a:p>
            <a:r>
              <a:rPr lang="en-US" sz="2000" dirty="0" err="1">
                <a:solidFill>
                  <a:schemeClr val="tx2"/>
                </a:solidFill>
              </a:rPr>
              <a:t>Kasetsart</a:t>
            </a:r>
            <a:r>
              <a:rPr lang="en-US" sz="2000" dirty="0">
                <a:solidFill>
                  <a:schemeClr val="tx2"/>
                </a:solidFill>
              </a:rPr>
              <a:t> University</a:t>
            </a:r>
          </a:p>
          <a:p>
            <a:endParaRPr lang="en-US" sz="2000" dirty="0">
              <a:solidFill>
                <a:schemeClr val="tx2"/>
              </a:solidFill>
            </a:endParaRPr>
          </a:p>
          <a:p>
            <a:r>
              <a:rPr lang="en-US" sz="2000" dirty="0">
                <a:solidFill>
                  <a:schemeClr val="tx2"/>
                </a:solidFill>
              </a:rPr>
              <a:t>Week 11</a:t>
            </a:r>
          </a:p>
          <a:p>
            <a:r>
              <a:rPr lang="en-US" sz="2000" dirty="0">
                <a:solidFill>
                  <a:schemeClr val="tx2"/>
                </a:solidFill>
              </a:rPr>
              <a:t>Monte Carlo sampling and Path tracing</a:t>
            </a:r>
          </a:p>
        </p:txBody>
      </p:sp>
      <p:grpSp>
        <p:nvGrpSpPr>
          <p:cNvPr id="16"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44241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6E3E-CDD7-C80A-02B2-E5C95EFB4AB2}"/>
              </a:ext>
            </a:extLst>
          </p:cNvPr>
          <p:cNvSpPr>
            <a:spLocks noGrp="1"/>
          </p:cNvSpPr>
          <p:nvPr>
            <p:ph type="title"/>
          </p:nvPr>
        </p:nvSpPr>
        <p:spPr>
          <a:xfrm>
            <a:off x="761999" y="1141712"/>
            <a:ext cx="7923815" cy="1129537"/>
          </a:xfrm>
        </p:spPr>
        <p:txBody>
          <a:bodyPr vert="horz" lIns="91440" tIns="45720" rIns="91440" bIns="45720" rtlCol="0" anchor="t">
            <a:normAutofit/>
          </a:bodyPr>
          <a:lstStyle/>
          <a:p>
            <a:r>
              <a:rPr lang="en-US" sz="4000" kern="1200">
                <a:solidFill>
                  <a:schemeClr val="tx1"/>
                </a:solidFill>
                <a:latin typeface="+mj-lt"/>
                <a:ea typeface="+mj-ea"/>
                <a:cs typeface="+mj-cs"/>
              </a:rPr>
              <a:t>Integrator ?</a:t>
            </a:r>
          </a:p>
        </p:txBody>
      </p:sp>
      <p:cxnSp>
        <p:nvCxnSpPr>
          <p:cNvPr id="10" name="Straight Connector 9">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word&#10;&#10;Description automatically generated">
            <a:extLst>
              <a:ext uri="{FF2B5EF4-FFF2-40B4-BE49-F238E27FC236}">
                <a16:creationId xmlns:a16="http://schemas.microsoft.com/office/drawing/2014/main" id="{B2B07B10-7D9B-7BD3-ED2F-7790A567484A}"/>
              </a:ext>
            </a:extLst>
          </p:cNvPr>
          <p:cNvPicPr>
            <a:picLocks noChangeAspect="1"/>
          </p:cNvPicPr>
          <p:nvPr/>
        </p:nvPicPr>
        <p:blipFill>
          <a:blip r:embed="rId3"/>
          <a:stretch>
            <a:fillRect/>
          </a:stretch>
        </p:blipFill>
        <p:spPr>
          <a:xfrm>
            <a:off x="865139" y="3390686"/>
            <a:ext cx="10478721" cy="1388430"/>
          </a:xfrm>
          <a:prstGeom prst="rect">
            <a:avLst/>
          </a:prstGeom>
        </p:spPr>
      </p:pic>
      <p:cxnSp>
        <p:nvCxnSpPr>
          <p:cNvPr id="12" name="Straight Connector 11">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CD5240E-B287-6AEB-90D6-E75DF3B2B808}"/>
              </a:ext>
            </a:extLst>
          </p:cNvPr>
          <p:cNvCxnSpPr/>
          <p:nvPr/>
        </p:nvCxnSpPr>
        <p:spPr>
          <a:xfrm>
            <a:off x="3824748" y="4955458"/>
            <a:ext cx="0" cy="8357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043B330-D650-A498-E151-FDD698C8D7D3}"/>
              </a:ext>
            </a:extLst>
          </p:cNvPr>
          <p:cNvSpPr txBox="1"/>
          <p:nvPr/>
        </p:nvSpPr>
        <p:spPr>
          <a:xfrm>
            <a:off x="3657600" y="5898553"/>
            <a:ext cx="3496663"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We would like to solve this integral.</a:t>
            </a:r>
          </a:p>
        </p:txBody>
      </p:sp>
      <p:cxnSp>
        <p:nvCxnSpPr>
          <p:cNvPr id="11" name="Straight Arrow Connector 10">
            <a:extLst>
              <a:ext uri="{FF2B5EF4-FFF2-40B4-BE49-F238E27FC236}">
                <a16:creationId xmlns:a16="http://schemas.microsoft.com/office/drawing/2014/main" id="{436573F9-DC0F-88F4-585B-F926DC1FCE33}"/>
              </a:ext>
            </a:extLst>
          </p:cNvPr>
          <p:cNvCxnSpPr>
            <a:cxnSpLocks/>
          </p:cNvCxnSpPr>
          <p:nvPr/>
        </p:nvCxnSpPr>
        <p:spPr>
          <a:xfrm flipH="1">
            <a:off x="4404852" y="1887230"/>
            <a:ext cx="884903" cy="11328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9238C66-BF98-1E5B-09EA-C7F0E48DCC01}"/>
              </a:ext>
            </a:extLst>
          </p:cNvPr>
          <p:cNvSpPr txBox="1"/>
          <p:nvPr/>
        </p:nvSpPr>
        <p:spPr>
          <a:xfrm>
            <a:off x="5533413" y="1441753"/>
            <a:ext cx="4653966" cy="9233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dirty="0"/>
              <a:t>- No analytical solution.</a:t>
            </a:r>
          </a:p>
          <a:p>
            <a:r>
              <a:rPr lang="en-US" dirty="0"/>
              <a:t>- Turning the problem into a numerical method.</a:t>
            </a:r>
          </a:p>
          <a:p>
            <a:r>
              <a:rPr lang="en-US" dirty="0"/>
              <a:t>- Monte Carlo method is applied.</a:t>
            </a:r>
          </a:p>
        </p:txBody>
      </p:sp>
      <p:sp>
        <p:nvSpPr>
          <p:cNvPr id="14" name="Left Brace 13">
            <a:extLst>
              <a:ext uri="{FF2B5EF4-FFF2-40B4-BE49-F238E27FC236}">
                <a16:creationId xmlns:a16="http://schemas.microsoft.com/office/drawing/2014/main" id="{6A68C8B0-FE96-D15F-206D-47D18A322571}"/>
              </a:ext>
            </a:extLst>
          </p:cNvPr>
          <p:cNvSpPr/>
          <p:nvPr/>
        </p:nvSpPr>
        <p:spPr>
          <a:xfrm rot="5400000">
            <a:off x="7389998" y="-426129"/>
            <a:ext cx="485889" cy="7387838"/>
          </a:xfrm>
          <a:custGeom>
            <a:avLst/>
            <a:gdLst>
              <a:gd name="connsiteX0" fmla="*/ 485889 w 485889"/>
              <a:gd name="connsiteY0" fmla="*/ 7387838 h 7387838"/>
              <a:gd name="connsiteX1" fmla="*/ 242944 w 485889"/>
              <a:gd name="connsiteY1" fmla="*/ 7347349 h 7387838"/>
              <a:gd name="connsiteX2" fmla="*/ 242945 w 485889"/>
              <a:gd name="connsiteY2" fmla="*/ 3734408 h 7387838"/>
              <a:gd name="connsiteX3" fmla="*/ 0 w 485889"/>
              <a:gd name="connsiteY3" fmla="*/ 3693919 h 7387838"/>
              <a:gd name="connsiteX4" fmla="*/ 242945 w 485889"/>
              <a:gd name="connsiteY4" fmla="*/ 3653430 h 7387838"/>
              <a:gd name="connsiteX5" fmla="*/ 242945 w 485889"/>
              <a:gd name="connsiteY5" fmla="*/ 40489 h 7387838"/>
              <a:gd name="connsiteX6" fmla="*/ 485890 w 485889"/>
              <a:gd name="connsiteY6" fmla="*/ 0 h 7387838"/>
              <a:gd name="connsiteX7" fmla="*/ 485889 w 485889"/>
              <a:gd name="connsiteY7" fmla="*/ 7387838 h 7387838"/>
              <a:gd name="connsiteX0" fmla="*/ 485889 w 485889"/>
              <a:gd name="connsiteY0" fmla="*/ 7387838 h 7387838"/>
              <a:gd name="connsiteX1" fmla="*/ 242944 w 485889"/>
              <a:gd name="connsiteY1" fmla="*/ 7347349 h 7387838"/>
              <a:gd name="connsiteX2" fmla="*/ 242945 w 485889"/>
              <a:gd name="connsiteY2" fmla="*/ 3734408 h 7387838"/>
              <a:gd name="connsiteX3" fmla="*/ 0 w 485889"/>
              <a:gd name="connsiteY3" fmla="*/ 3693919 h 7387838"/>
              <a:gd name="connsiteX4" fmla="*/ 242945 w 485889"/>
              <a:gd name="connsiteY4" fmla="*/ 3653430 h 7387838"/>
              <a:gd name="connsiteX5" fmla="*/ 242945 w 485889"/>
              <a:gd name="connsiteY5" fmla="*/ 40489 h 7387838"/>
              <a:gd name="connsiteX6" fmla="*/ 485890 w 485889"/>
              <a:gd name="connsiteY6" fmla="*/ 0 h 738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889" h="7387838" stroke="0" extrusionOk="0">
                <a:moveTo>
                  <a:pt x="485889" y="7387838"/>
                </a:moveTo>
                <a:cubicBezTo>
                  <a:pt x="349423" y="7388126"/>
                  <a:pt x="238982" y="7371557"/>
                  <a:pt x="242944" y="7347349"/>
                </a:cubicBezTo>
                <a:cubicBezTo>
                  <a:pt x="391153" y="6288373"/>
                  <a:pt x="412098" y="4844909"/>
                  <a:pt x="242945" y="3734408"/>
                </a:cubicBezTo>
                <a:cubicBezTo>
                  <a:pt x="222330" y="3711109"/>
                  <a:pt x="150077" y="3688591"/>
                  <a:pt x="0" y="3693919"/>
                </a:cubicBezTo>
                <a:cubicBezTo>
                  <a:pt x="133789" y="3692650"/>
                  <a:pt x="243778" y="3676566"/>
                  <a:pt x="242945" y="3653430"/>
                </a:cubicBezTo>
                <a:cubicBezTo>
                  <a:pt x="196869" y="2397140"/>
                  <a:pt x="327846" y="1130343"/>
                  <a:pt x="242945" y="40489"/>
                </a:cubicBezTo>
                <a:cubicBezTo>
                  <a:pt x="241981" y="7828"/>
                  <a:pt x="350589" y="8469"/>
                  <a:pt x="485890" y="0"/>
                </a:cubicBezTo>
                <a:cubicBezTo>
                  <a:pt x="604348" y="2436169"/>
                  <a:pt x="850222" y="5134661"/>
                  <a:pt x="485889" y="7387838"/>
                </a:cubicBezTo>
                <a:close/>
              </a:path>
              <a:path w="485889" h="7387838" fill="none" extrusionOk="0">
                <a:moveTo>
                  <a:pt x="485889" y="7387838"/>
                </a:moveTo>
                <a:cubicBezTo>
                  <a:pt x="352265" y="7385636"/>
                  <a:pt x="241819" y="7371696"/>
                  <a:pt x="242944" y="7347349"/>
                </a:cubicBezTo>
                <a:cubicBezTo>
                  <a:pt x="420078" y="6188530"/>
                  <a:pt x="420713" y="4964153"/>
                  <a:pt x="242945" y="3734408"/>
                </a:cubicBezTo>
                <a:cubicBezTo>
                  <a:pt x="239674" y="3708913"/>
                  <a:pt x="137841" y="3689117"/>
                  <a:pt x="0" y="3693919"/>
                </a:cubicBezTo>
                <a:cubicBezTo>
                  <a:pt x="134314" y="3697386"/>
                  <a:pt x="241486" y="3678442"/>
                  <a:pt x="242945" y="3653430"/>
                </a:cubicBezTo>
                <a:cubicBezTo>
                  <a:pt x="256204" y="3070633"/>
                  <a:pt x="161165" y="1415002"/>
                  <a:pt x="242945" y="40489"/>
                </a:cubicBezTo>
                <a:cubicBezTo>
                  <a:pt x="247033" y="25746"/>
                  <a:pt x="351426" y="14199"/>
                  <a:pt x="485890" y="0"/>
                </a:cubicBezTo>
              </a:path>
              <a:path w="485889" h="7387838" fill="none" stroke="0" extrusionOk="0">
                <a:moveTo>
                  <a:pt x="485889" y="7387838"/>
                </a:moveTo>
                <a:cubicBezTo>
                  <a:pt x="349329" y="7384418"/>
                  <a:pt x="242531" y="7369752"/>
                  <a:pt x="242944" y="7347349"/>
                </a:cubicBezTo>
                <a:cubicBezTo>
                  <a:pt x="117581" y="5960459"/>
                  <a:pt x="407910" y="4991086"/>
                  <a:pt x="242945" y="3734408"/>
                </a:cubicBezTo>
                <a:cubicBezTo>
                  <a:pt x="240084" y="3707259"/>
                  <a:pt x="137429" y="3693079"/>
                  <a:pt x="0" y="3693919"/>
                </a:cubicBezTo>
                <a:cubicBezTo>
                  <a:pt x="136694" y="3694333"/>
                  <a:pt x="242564" y="3678507"/>
                  <a:pt x="242945" y="3653430"/>
                </a:cubicBezTo>
                <a:cubicBezTo>
                  <a:pt x="225283" y="1985211"/>
                  <a:pt x="243931" y="1821410"/>
                  <a:pt x="242945" y="40489"/>
                </a:cubicBezTo>
                <a:cubicBezTo>
                  <a:pt x="241255" y="-3388"/>
                  <a:pt x="349448" y="12014"/>
                  <a:pt x="485890" y="0"/>
                </a:cubicBezTo>
              </a:path>
            </a:pathLst>
          </a:custGeom>
          <a:ln w="38100">
            <a:extLst>
              <a:ext uri="{C807C97D-BFC1-408E-A445-0C87EB9F89A2}">
                <ask:lineSketchStyleProps xmlns:ask="http://schemas.microsoft.com/office/drawing/2018/sketchyshapes" sd="3705000160">
                  <a:prstGeom prst="leftBrace">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07955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6DC344-F4FF-5DEE-6251-422BA0059D57}"/>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Probability review</a:t>
            </a:r>
          </a:p>
        </p:txBody>
      </p:sp>
      <p:sp>
        <p:nvSpPr>
          <p:cNvPr id="3" name="Content Placeholder 2">
            <a:extLst>
              <a:ext uri="{FF2B5EF4-FFF2-40B4-BE49-F238E27FC236}">
                <a16:creationId xmlns:a16="http://schemas.microsoft.com/office/drawing/2014/main" id="{03D28E8A-8A7F-9528-FB23-5B9708E179D0}"/>
              </a:ext>
            </a:extLst>
          </p:cNvPr>
          <p:cNvSpPr>
            <a:spLocks/>
          </p:cNvSpPr>
          <p:nvPr/>
        </p:nvSpPr>
        <p:spPr>
          <a:xfrm>
            <a:off x="1041729" y="2112579"/>
            <a:ext cx="10132483" cy="4192805"/>
          </a:xfrm>
          <a:prstGeom prst="rect">
            <a:avLst/>
          </a:prstGeom>
        </p:spPr>
        <p:txBody>
          <a:bodyPr/>
          <a:lstStyle/>
          <a:p>
            <a:pPr defTabSz="877824">
              <a:spcAft>
                <a:spcPts val="600"/>
              </a:spcAft>
            </a:pPr>
            <a:r>
              <a:rPr lang="en-US" sz="1728" b="1" kern="1200" dirty="0">
                <a:solidFill>
                  <a:schemeClr val="tx1"/>
                </a:solidFill>
                <a:latin typeface="+mn-lt"/>
                <a:ea typeface="+mn-ea"/>
                <a:cs typeface="+mn-cs"/>
              </a:rPr>
              <a:t>Random variable X</a:t>
            </a:r>
          </a:p>
          <a:p>
            <a:pPr marL="438912" lvl="1" defTabSz="877824">
              <a:spcAft>
                <a:spcPts val="600"/>
              </a:spcAft>
            </a:pPr>
            <a:r>
              <a:rPr lang="en-US" sz="1728" kern="1200" dirty="0">
                <a:solidFill>
                  <a:schemeClr val="tx1"/>
                </a:solidFill>
                <a:latin typeface="+mn-lt"/>
                <a:ea typeface="+mn-ea"/>
                <a:cs typeface="+mn-cs"/>
              </a:rPr>
              <a:t>Discrete</a:t>
            </a:r>
          </a:p>
          <a:p>
            <a:pPr marL="438912" lvl="1" defTabSz="877824">
              <a:spcAft>
                <a:spcPts val="600"/>
              </a:spcAft>
            </a:pPr>
            <a:r>
              <a:rPr lang="en-US" sz="1728" kern="1200" dirty="0">
                <a:solidFill>
                  <a:schemeClr val="tx1"/>
                </a:solidFill>
                <a:latin typeface="+mn-lt"/>
                <a:ea typeface="+mn-ea"/>
                <a:cs typeface="+mn-cs"/>
              </a:rPr>
              <a:t>Continuous</a:t>
            </a:r>
          </a:p>
          <a:p>
            <a:pPr marL="438912" lvl="1" defTabSz="877824">
              <a:spcAft>
                <a:spcPts val="600"/>
              </a:spcAft>
            </a:pPr>
            <a:endParaRPr lang="en-US" sz="1728" kern="1200" dirty="0">
              <a:solidFill>
                <a:schemeClr val="tx1"/>
              </a:solidFill>
              <a:latin typeface="+mn-lt"/>
              <a:ea typeface="+mn-ea"/>
              <a:cs typeface="+mn-cs"/>
            </a:endParaRPr>
          </a:p>
          <a:p>
            <a:pPr defTabSz="877824">
              <a:spcAft>
                <a:spcPts val="600"/>
              </a:spcAft>
            </a:pPr>
            <a:r>
              <a:rPr lang="en-US" sz="1728" b="1" kern="1200" dirty="0">
                <a:solidFill>
                  <a:schemeClr val="tx1"/>
                </a:solidFill>
                <a:latin typeface="+mn-lt"/>
                <a:ea typeface="+mn-ea"/>
                <a:cs typeface="+mn-cs"/>
              </a:rPr>
              <a:t>Probability Density Function (PDF), p(x)</a:t>
            </a:r>
          </a:p>
          <a:p>
            <a:pPr marL="438912" lvl="1" defTabSz="877824">
              <a:spcAft>
                <a:spcPts val="600"/>
              </a:spcAft>
            </a:pPr>
            <a:r>
              <a:rPr lang="en-US" sz="1728" kern="1200" dirty="0">
                <a:solidFill>
                  <a:schemeClr val="tx1"/>
                </a:solidFill>
                <a:latin typeface="+mn-lt"/>
                <a:ea typeface="+mn-ea"/>
                <a:cs typeface="+mn-cs"/>
              </a:rPr>
              <a:t>Discrete random variable </a:t>
            </a:r>
            <a:r>
              <a:rPr lang="en-US" sz="1728" kern="1200" dirty="0">
                <a:solidFill>
                  <a:schemeClr val="tx1"/>
                </a:solidFill>
                <a:latin typeface="+mn-lt"/>
                <a:ea typeface="+mn-ea"/>
                <a:cs typeface="+mn-cs"/>
                <a:sym typeface="Wingdings" panose="05000000000000000000" pitchFamily="2" charset="2"/>
              </a:rPr>
              <a:t> discrete function</a:t>
            </a:r>
            <a:endParaRPr lang="en-US" sz="1728" kern="1200" dirty="0">
              <a:solidFill>
                <a:schemeClr val="tx1"/>
              </a:solidFill>
              <a:latin typeface="+mn-lt"/>
              <a:ea typeface="+mn-ea"/>
              <a:cs typeface="+mn-cs"/>
            </a:endParaRPr>
          </a:p>
          <a:p>
            <a:pPr marL="438912" lvl="1" defTabSz="877824">
              <a:spcAft>
                <a:spcPts val="600"/>
              </a:spcAft>
            </a:pPr>
            <a:r>
              <a:rPr lang="en-US" sz="1728" kern="1200" dirty="0">
                <a:solidFill>
                  <a:schemeClr val="tx1"/>
                </a:solidFill>
                <a:latin typeface="+mn-lt"/>
                <a:ea typeface="+mn-ea"/>
                <a:cs typeface="+mn-cs"/>
              </a:rPr>
              <a:t>Continuous random variable </a:t>
            </a:r>
            <a:r>
              <a:rPr lang="en-US" sz="1728" kern="1200" dirty="0">
                <a:solidFill>
                  <a:schemeClr val="tx1"/>
                </a:solidFill>
                <a:latin typeface="+mn-lt"/>
                <a:ea typeface="+mn-ea"/>
                <a:cs typeface="+mn-cs"/>
                <a:sym typeface="Wingdings" panose="05000000000000000000" pitchFamily="2" charset="2"/>
              </a:rPr>
              <a:t> continuous function</a:t>
            </a:r>
          </a:p>
          <a:p>
            <a:pPr marL="438912" lvl="1" defTabSz="877824">
              <a:spcAft>
                <a:spcPts val="600"/>
              </a:spcAft>
            </a:pPr>
            <a:endParaRPr lang="en-US" sz="1728" kern="1200" dirty="0">
              <a:solidFill>
                <a:schemeClr val="tx1"/>
              </a:solidFill>
              <a:latin typeface="+mn-lt"/>
              <a:ea typeface="+mn-ea"/>
              <a:cs typeface="+mn-cs"/>
            </a:endParaRPr>
          </a:p>
          <a:p>
            <a:pPr defTabSz="877824">
              <a:spcAft>
                <a:spcPts val="600"/>
              </a:spcAft>
            </a:pPr>
            <a:r>
              <a:rPr lang="en-US" sz="1728" b="1" kern="1200" dirty="0">
                <a:solidFill>
                  <a:schemeClr val="tx1"/>
                </a:solidFill>
                <a:latin typeface="+mn-lt"/>
                <a:ea typeface="+mn-ea"/>
                <a:cs typeface="+mn-cs"/>
              </a:rPr>
              <a:t>Cumulative Distribution Function (CDF), P(x)</a:t>
            </a:r>
            <a:endParaRPr lang="en-US" b="1" dirty="0"/>
          </a:p>
        </p:txBody>
      </p:sp>
      <p:pic>
        <p:nvPicPr>
          <p:cNvPr id="9" name="Picture 8">
            <a:extLst>
              <a:ext uri="{FF2B5EF4-FFF2-40B4-BE49-F238E27FC236}">
                <a16:creationId xmlns:a16="http://schemas.microsoft.com/office/drawing/2014/main" id="{442315E8-767E-5CB2-97E4-D170A9AFBBD9}"/>
              </a:ext>
            </a:extLst>
          </p:cNvPr>
          <p:cNvPicPr>
            <a:picLocks noChangeAspect="1"/>
          </p:cNvPicPr>
          <p:nvPr/>
        </p:nvPicPr>
        <p:blipFill>
          <a:blip r:embed="rId3"/>
          <a:stretch>
            <a:fillRect/>
          </a:stretch>
        </p:blipFill>
        <p:spPr>
          <a:xfrm>
            <a:off x="4594612" y="5748633"/>
            <a:ext cx="3067050" cy="723900"/>
          </a:xfrm>
          <a:prstGeom prst="rect">
            <a:avLst/>
          </a:prstGeom>
        </p:spPr>
      </p:pic>
      <p:pic>
        <p:nvPicPr>
          <p:cNvPr id="13" name="Picture 12">
            <a:extLst>
              <a:ext uri="{FF2B5EF4-FFF2-40B4-BE49-F238E27FC236}">
                <a16:creationId xmlns:a16="http://schemas.microsoft.com/office/drawing/2014/main" id="{B4812122-305C-C295-DEB2-20E9CEB18816}"/>
              </a:ext>
            </a:extLst>
          </p:cNvPr>
          <p:cNvPicPr>
            <a:picLocks noChangeAspect="1"/>
          </p:cNvPicPr>
          <p:nvPr/>
        </p:nvPicPr>
        <p:blipFill>
          <a:blip r:embed="rId4"/>
          <a:stretch>
            <a:fillRect/>
          </a:stretch>
        </p:blipFill>
        <p:spPr>
          <a:xfrm>
            <a:off x="5366137" y="5352238"/>
            <a:ext cx="2295525" cy="419100"/>
          </a:xfrm>
          <a:prstGeom prst="rect">
            <a:avLst/>
          </a:prstGeom>
        </p:spPr>
      </p:pic>
    </p:spTree>
    <p:extLst>
      <p:ext uri="{BB962C8B-B14F-4D97-AF65-F5344CB8AC3E}">
        <p14:creationId xmlns:p14="http://schemas.microsoft.com/office/powerpoint/2010/main" val="42985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B748-70DC-85D6-4591-30AC93869436}"/>
              </a:ext>
            </a:extLst>
          </p:cNvPr>
          <p:cNvSpPr>
            <a:spLocks noGrp="1"/>
          </p:cNvSpPr>
          <p:nvPr>
            <p:ph type="title"/>
          </p:nvPr>
        </p:nvSpPr>
        <p:spPr/>
        <p:style>
          <a:lnRef idx="1">
            <a:schemeClr val="accent1"/>
          </a:lnRef>
          <a:fillRef idx="3">
            <a:schemeClr val="accent1"/>
          </a:fillRef>
          <a:effectRef idx="2">
            <a:schemeClr val="accent1"/>
          </a:effectRef>
          <a:fontRef idx="minor">
            <a:schemeClr val="lt1"/>
          </a:fontRef>
        </p:style>
        <p:txBody>
          <a:bodyPr/>
          <a:lstStyle/>
          <a:p>
            <a:r>
              <a:rPr lang="en-US" dirty="0"/>
              <a:t>Expected value and Variance</a:t>
            </a:r>
          </a:p>
        </p:txBody>
      </p:sp>
      <p:sp>
        <p:nvSpPr>
          <p:cNvPr id="3" name="Content Placeholder 2">
            <a:extLst>
              <a:ext uri="{FF2B5EF4-FFF2-40B4-BE49-F238E27FC236}">
                <a16:creationId xmlns:a16="http://schemas.microsoft.com/office/drawing/2014/main" id="{9988F0EE-2A2E-C118-4A30-8DA436237132}"/>
              </a:ext>
            </a:extLst>
          </p:cNvPr>
          <p:cNvSpPr>
            <a:spLocks noGrp="1"/>
          </p:cNvSpPr>
          <p:nvPr>
            <p:ph idx="1"/>
          </p:nvPr>
        </p:nvSpPr>
        <p:spPr/>
        <p:txBody>
          <a:bodyPr/>
          <a:lstStyle/>
          <a:p>
            <a:r>
              <a:rPr lang="en-US" dirty="0"/>
              <a:t>The </a:t>
            </a:r>
            <a:r>
              <a:rPr lang="en-US" b="1" dirty="0"/>
              <a:t>expected value </a:t>
            </a:r>
            <a:r>
              <a:rPr lang="en-US" dirty="0"/>
              <a:t>of a function is defined as the average value of the function over some distribution of values over its domain.</a:t>
            </a:r>
          </a:p>
          <a:p>
            <a:endParaRPr lang="en-US" dirty="0"/>
          </a:p>
          <a:p>
            <a:endParaRPr lang="en-US" dirty="0"/>
          </a:p>
          <a:p>
            <a:endParaRPr lang="en-US" dirty="0"/>
          </a:p>
          <a:p>
            <a:r>
              <a:rPr lang="en-US" dirty="0"/>
              <a:t>The </a:t>
            </a:r>
            <a:r>
              <a:rPr lang="en-US" b="1" dirty="0"/>
              <a:t>variance</a:t>
            </a:r>
            <a:r>
              <a:rPr lang="en-US" dirty="0"/>
              <a:t> of a function is the expected squared deviation of the function from its expected value.</a:t>
            </a:r>
          </a:p>
        </p:txBody>
      </p:sp>
      <p:pic>
        <p:nvPicPr>
          <p:cNvPr id="5" name="Picture 4">
            <a:extLst>
              <a:ext uri="{FF2B5EF4-FFF2-40B4-BE49-F238E27FC236}">
                <a16:creationId xmlns:a16="http://schemas.microsoft.com/office/drawing/2014/main" id="{02146B93-5191-8037-913C-EFF10CAB42C4}"/>
              </a:ext>
            </a:extLst>
          </p:cNvPr>
          <p:cNvPicPr>
            <a:picLocks noChangeAspect="1"/>
          </p:cNvPicPr>
          <p:nvPr/>
        </p:nvPicPr>
        <p:blipFill>
          <a:blip r:embed="rId3"/>
          <a:stretch>
            <a:fillRect/>
          </a:stretch>
        </p:blipFill>
        <p:spPr>
          <a:xfrm>
            <a:off x="4524375" y="2705100"/>
            <a:ext cx="3143250" cy="723900"/>
          </a:xfrm>
          <a:prstGeom prst="rect">
            <a:avLst/>
          </a:prstGeom>
        </p:spPr>
      </p:pic>
      <p:pic>
        <p:nvPicPr>
          <p:cNvPr id="7" name="Picture 6">
            <a:extLst>
              <a:ext uri="{FF2B5EF4-FFF2-40B4-BE49-F238E27FC236}">
                <a16:creationId xmlns:a16="http://schemas.microsoft.com/office/drawing/2014/main" id="{DE61D76D-B685-93F7-AB1A-BAB862DDA9D7}"/>
              </a:ext>
            </a:extLst>
          </p:cNvPr>
          <p:cNvPicPr>
            <a:picLocks noChangeAspect="1"/>
          </p:cNvPicPr>
          <p:nvPr/>
        </p:nvPicPr>
        <p:blipFill>
          <a:blip r:embed="rId4"/>
          <a:stretch>
            <a:fillRect/>
          </a:stretch>
        </p:blipFill>
        <p:spPr>
          <a:xfrm>
            <a:off x="4524375" y="5447224"/>
            <a:ext cx="3771900" cy="466725"/>
          </a:xfrm>
          <a:prstGeom prst="rect">
            <a:avLst/>
          </a:prstGeom>
        </p:spPr>
      </p:pic>
      <p:pic>
        <p:nvPicPr>
          <p:cNvPr id="9" name="Picture 8">
            <a:extLst>
              <a:ext uri="{FF2B5EF4-FFF2-40B4-BE49-F238E27FC236}">
                <a16:creationId xmlns:a16="http://schemas.microsoft.com/office/drawing/2014/main" id="{BA948EAD-2C60-2273-B611-15AFB93E591A}"/>
              </a:ext>
            </a:extLst>
          </p:cNvPr>
          <p:cNvPicPr>
            <a:picLocks noChangeAspect="1"/>
          </p:cNvPicPr>
          <p:nvPr/>
        </p:nvPicPr>
        <p:blipFill>
          <a:blip r:embed="rId5"/>
          <a:stretch>
            <a:fillRect/>
          </a:stretch>
        </p:blipFill>
        <p:spPr>
          <a:xfrm>
            <a:off x="2806034" y="3495368"/>
            <a:ext cx="5419725" cy="762000"/>
          </a:xfrm>
          <a:prstGeom prst="rect">
            <a:avLst/>
          </a:prstGeom>
        </p:spPr>
      </p:pic>
    </p:spTree>
    <p:extLst>
      <p:ext uri="{BB962C8B-B14F-4D97-AF65-F5344CB8AC3E}">
        <p14:creationId xmlns:p14="http://schemas.microsoft.com/office/powerpoint/2010/main" val="2728626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1592F-7AF6-54A6-9188-88A7C7F56489}"/>
              </a:ext>
            </a:extLst>
          </p:cNvPr>
          <p:cNvSpPr>
            <a:spLocks noGrp="1"/>
          </p:cNvSpPr>
          <p:nvPr>
            <p:ph type="title"/>
          </p:nvPr>
        </p:nvSpPr>
        <p:spPr>
          <a:xfrm>
            <a:off x="841248" y="256032"/>
            <a:ext cx="10506456" cy="1014984"/>
          </a:xfrm>
        </p:spPr>
        <p:txBody>
          <a:bodyPr anchor="b">
            <a:normAutofit/>
          </a:bodyPr>
          <a:lstStyle/>
          <a:p>
            <a:r>
              <a:rPr lang="en-US" dirty="0"/>
              <a:t>Properties of the expected value and variance</a:t>
            </a: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565C8817-9096-CDDE-97A1-4769BD6BF774}"/>
              </a:ext>
            </a:extLst>
          </p:cNvPr>
          <p:cNvPicPr>
            <a:picLocks noChangeAspect="1"/>
          </p:cNvPicPr>
          <p:nvPr/>
        </p:nvPicPr>
        <p:blipFill>
          <a:blip r:embed="rId3"/>
          <a:stretch>
            <a:fillRect/>
          </a:stretch>
        </p:blipFill>
        <p:spPr>
          <a:xfrm>
            <a:off x="6882527" y="2482553"/>
            <a:ext cx="4286075" cy="2323908"/>
          </a:xfrm>
          <a:prstGeom prst="rect">
            <a:avLst/>
          </a:prstGeom>
        </p:spPr>
      </p:pic>
      <p:pic>
        <p:nvPicPr>
          <p:cNvPr id="7" name="Picture 6">
            <a:extLst>
              <a:ext uri="{FF2B5EF4-FFF2-40B4-BE49-F238E27FC236}">
                <a16:creationId xmlns:a16="http://schemas.microsoft.com/office/drawing/2014/main" id="{C6271E83-7EAD-08E3-F54D-C5C3CBD22B03}"/>
              </a:ext>
            </a:extLst>
          </p:cNvPr>
          <p:cNvPicPr>
            <a:picLocks noChangeAspect="1"/>
          </p:cNvPicPr>
          <p:nvPr/>
        </p:nvPicPr>
        <p:blipFill>
          <a:blip r:embed="rId4"/>
          <a:stretch>
            <a:fillRect/>
          </a:stretch>
        </p:blipFill>
        <p:spPr>
          <a:xfrm>
            <a:off x="885052" y="5673631"/>
            <a:ext cx="4439541" cy="570015"/>
          </a:xfrm>
          <a:prstGeom prst="rect">
            <a:avLst/>
          </a:prstGeom>
        </p:spPr>
        <p:style>
          <a:lnRef idx="2">
            <a:schemeClr val="accent2"/>
          </a:lnRef>
          <a:fillRef idx="1">
            <a:schemeClr val="lt1"/>
          </a:fillRef>
          <a:effectRef idx="0">
            <a:schemeClr val="accent2"/>
          </a:effectRef>
          <a:fontRef idx="minor">
            <a:schemeClr val="dk1"/>
          </a:fontRef>
        </p:style>
      </p:pic>
      <p:pic>
        <p:nvPicPr>
          <p:cNvPr id="8" name="Picture 7">
            <a:extLst>
              <a:ext uri="{FF2B5EF4-FFF2-40B4-BE49-F238E27FC236}">
                <a16:creationId xmlns:a16="http://schemas.microsoft.com/office/drawing/2014/main" id="{9976659B-98E2-0CCF-AA01-35DD2598705D}"/>
              </a:ext>
            </a:extLst>
          </p:cNvPr>
          <p:cNvPicPr>
            <a:picLocks noChangeAspect="1"/>
          </p:cNvPicPr>
          <p:nvPr/>
        </p:nvPicPr>
        <p:blipFill>
          <a:blip r:embed="rId5"/>
          <a:stretch>
            <a:fillRect/>
          </a:stretch>
        </p:blipFill>
        <p:spPr>
          <a:xfrm>
            <a:off x="838200" y="1966410"/>
            <a:ext cx="4340885" cy="537130"/>
          </a:xfrm>
          <a:prstGeom prst="rect">
            <a:avLst/>
          </a:prstGeom>
        </p:spPr>
        <p:style>
          <a:lnRef idx="2">
            <a:schemeClr val="accent1"/>
          </a:lnRef>
          <a:fillRef idx="1">
            <a:schemeClr val="lt1"/>
          </a:fillRef>
          <a:effectRef idx="0">
            <a:schemeClr val="accent1"/>
          </a:effectRef>
          <a:fontRef idx="minor">
            <a:schemeClr val="dk1"/>
          </a:fontRef>
        </p:style>
      </p:pic>
      <p:sp>
        <p:nvSpPr>
          <p:cNvPr id="9" name="Arrow: Right 8">
            <a:extLst>
              <a:ext uri="{FF2B5EF4-FFF2-40B4-BE49-F238E27FC236}">
                <a16:creationId xmlns:a16="http://schemas.microsoft.com/office/drawing/2014/main" id="{2D671168-8CCC-F9F4-132C-137181413BA0}"/>
              </a:ext>
            </a:extLst>
          </p:cNvPr>
          <p:cNvSpPr/>
          <p:nvPr/>
        </p:nvSpPr>
        <p:spPr>
          <a:xfrm rot="5400000">
            <a:off x="1507569" y="3722573"/>
            <a:ext cx="2492948" cy="7015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B2A1CE9-F7C5-BC6A-C0B8-FCCB53EFFA35}"/>
              </a:ext>
            </a:extLst>
          </p:cNvPr>
          <p:cNvPicPr>
            <a:picLocks noChangeAspect="1"/>
          </p:cNvPicPr>
          <p:nvPr/>
        </p:nvPicPr>
        <p:blipFill>
          <a:blip r:embed="rId6"/>
          <a:stretch>
            <a:fillRect/>
          </a:stretch>
        </p:blipFill>
        <p:spPr>
          <a:xfrm>
            <a:off x="7291827" y="4572204"/>
            <a:ext cx="4055877" cy="1074259"/>
          </a:xfrm>
          <a:prstGeom prst="rect">
            <a:avLst/>
          </a:prstGeom>
        </p:spPr>
      </p:pic>
      <p:cxnSp>
        <p:nvCxnSpPr>
          <p:cNvPr id="4" name="Straight Connector 3">
            <a:extLst>
              <a:ext uri="{FF2B5EF4-FFF2-40B4-BE49-F238E27FC236}">
                <a16:creationId xmlns:a16="http://schemas.microsoft.com/office/drawing/2014/main" id="{82EC4B81-8365-3058-CEE8-F1947B9BF107}"/>
              </a:ext>
            </a:extLst>
          </p:cNvPr>
          <p:cNvCxnSpPr/>
          <p:nvPr/>
        </p:nvCxnSpPr>
        <p:spPr>
          <a:xfrm>
            <a:off x="6502400" y="2092946"/>
            <a:ext cx="0" cy="415070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04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4EDD1-5CC1-8FD7-B28B-FE7C4B8ED9A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dirty="0">
                <a:solidFill>
                  <a:schemeClr val="tx1"/>
                </a:solidFill>
                <a:latin typeface="+mj-lt"/>
                <a:ea typeface="+mj-ea"/>
                <a:cs typeface="+mj-cs"/>
              </a:rPr>
              <a:t>Derivation</a:t>
            </a:r>
          </a:p>
        </p:txBody>
      </p:sp>
      <p:sp>
        <p:nvSpPr>
          <p:cNvPr id="1033" name="Rectangle 103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9F5EB894-A487-0B06-4B20-3B1D6F62A4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534" y="858525"/>
            <a:ext cx="7213712" cy="5211906"/>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66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1789-F6F5-15F9-0705-85F66032DD1A}"/>
              </a:ext>
            </a:extLst>
          </p:cNvPr>
          <p:cNvSpPr>
            <a:spLocks noGrp="1"/>
          </p:cNvSpPr>
          <p:nvPr>
            <p:ph type="title"/>
          </p:nvPr>
        </p:nvSpPr>
        <p:spPr>
          <a:xfrm>
            <a:off x="838200" y="365125"/>
            <a:ext cx="6093542" cy="1325563"/>
          </a:xfrm>
        </p:spPr>
        <p:style>
          <a:lnRef idx="0">
            <a:schemeClr val="accent2"/>
          </a:lnRef>
          <a:fillRef idx="3">
            <a:schemeClr val="accent2"/>
          </a:fillRef>
          <a:effectRef idx="3">
            <a:schemeClr val="accent2"/>
          </a:effectRef>
          <a:fontRef idx="minor">
            <a:schemeClr val="lt1"/>
          </a:fontRef>
        </p:style>
        <p:txBody>
          <a:bodyPr/>
          <a:lstStyle/>
          <a:p>
            <a:r>
              <a:rPr lang="en-US" dirty="0"/>
              <a:t>Estimator of the integral</a:t>
            </a:r>
          </a:p>
        </p:txBody>
      </p:sp>
      <p:pic>
        <p:nvPicPr>
          <p:cNvPr id="5" name="Picture 4">
            <a:extLst>
              <a:ext uri="{FF2B5EF4-FFF2-40B4-BE49-F238E27FC236}">
                <a16:creationId xmlns:a16="http://schemas.microsoft.com/office/drawing/2014/main" id="{14AA82BB-84E9-72BB-7105-0D4CF1E47FDE}"/>
              </a:ext>
            </a:extLst>
          </p:cNvPr>
          <p:cNvPicPr>
            <a:picLocks noChangeAspect="1"/>
          </p:cNvPicPr>
          <p:nvPr/>
        </p:nvPicPr>
        <p:blipFill>
          <a:blip r:embed="rId3"/>
          <a:stretch>
            <a:fillRect/>
          </a:stretch>
        </p:blipFill>
        <p:spPr>
          <a:xfrm>
            <a:off x="1029775" y="3624878"/>
            <a:ext cx="2581275" cy="866775"/>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pic>
        <p:nvPicPr>
          <p:cNvPr id="7" name="Picture 6">
            <a:extLst>
              <a:ext uri="{FF2B5EF4-FFF2-40B4-BE49-F238E27FC236}">
                <a16:creationId xmlns:a16="http://schemas.microsoft.com/office/drawing/2014/main" id="{E0AB10D5-AC54-28E8-C5C2-6DA90C515127}"/>
              </a:ext>
            </a:extLst>
          </p:cNvPr>
          <p:cNvPicPr>
            <a:picLocks noChangeAspect="1"/>
          </p:cNvPicPr>
          <p:nvPr/>
        </p:nvPicPr>
        <p:blipFill>
          <a:blip r:embed="rId4"/>
          <a:stretch>
            <a:fillRect/>
          </a:stretch>
        </p:blipFill>
        <p:spPr>
          <a:xfrm>
            <a:off x="6899272" y="2036660"/>
            <a:ext cx="4286250" cy="4657725"/>
          </a:xfrm>
          <a:prstGeom prst="rect">
            <a:avLst/>
          </a:prstGeom>
          <a:ln w="57150"/>
        </p:spPr>
        <p:style>
          <a:lnRef idx="2">
            <a:schemeClr val="accent3"/>
          </a:lnRef>
          <a:fillRef idx="1">
            <a:schemeClr val="lt1"/>
          </a:fillRef>
          <a:effectRef idx="0">
            <a:schemeClr val="accent3"/>
          </a:effectRef>
          <a:fontRef idx="minor">
            <a:schemeClr val="dk1"/>
          </a:fontRef>
        </p:style>
      </p:pic>
      <p:sp>
        <p:nvSpPr>
          <p:cNvPr id="8" name="Arrow: Right 7">
            <a:extLst>
              <a:ext uri="{FF2B5EF4-FFF2-40B4-BE49-F238E27FC236}">
                <a16:creationId xmlns:a16="http://schemas.microsoft.com/office/drawing/2014/main" id="{6770BF72-0C0E-4B50-C12F-27AC3F53F111}"/>
              </a:ext>
            </a:extLst>
          </p:cNvPr>
          <p:cNvSpPr/>
          <p:nvPr/>
        </p:nvSpPr>
        <p:spPr>
          <a:xfrm>
            <a:off x="4513006" y="3873910"/>
            <a:ext cx="1504336" cy="4916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F6CEBF-14E2-A20C-AA54-F7FC027D0BA4}"/>
              </a:ext>
            </a:extLst>
          </p:cNvPr>
          <p:cNvSpPr txBox="1"/>
          <p:nvPr/>
        </p:nvSpPr>
        <p:spPr>
          <a:xfrm>
            <a:off x="4159640" y="4406851"/>
            <a:ext cx="2261132"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Proof of the estimator</a:t>
            </a:r>
          </a:p>
        </p:txBody>
      </p:sp>
      <p:sp>
        <p:nvSpPr>
          <p:cNvPr id="10" name="Arrow: Down 9">
            <a:extLst>
              <a:ext uri="{FF2B5EF4-FFF2-40B4-BE49-F238E27FC236}">
                <a16:creationId xmlns:a16="http://schemas.microsoft.com/office/drawing/2014/main" id="{597E3D0A-C7AC-C314-0150-C174533597FE}"/>
              </a:ext>
            </a:extLst>
          </p:cNvPr>
          <p:cNvSpPr/>
          <p:nvPr/>
        </p:nvSpPr>
        <p:spPr>
          <a:xfrm rot="9372004">
            <a:off x="10533171" y="4695313"/>
            <a:ext cx="252381" cy="8947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E15B6FA-2931-51D0-CBD6-04C6707297FE}"/>
              </a:ext>
            </a:extLst>
          </p:cNvPr>
          <p:cNvSpPr txBox="1"/>
          <p:nvPr/>
        </p:nvSpPr>
        <p:spPr>
          <a:xfrm>
            <a:off x="10478116" y="5733867"/>
            <a:ext cx="1414811"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en-US" dirty="0"/>
              <a:t>Uniform PDF</a:t>
            </a:r>
          </a:p>
        </p:txBody>
      </p:sp>
      <p:sp>
        <p:nvSpPr>
          <p:cNvPr id="3" name="TextBox 2">
            <a:extLst>
              <a:ext uri="{FF2B5EF4-FFF2-40B4-BE49-F238E27FC236}">
                <a16:creationId xmlns:a16="http://schemas.microsoft.com/office/drawing/2014/main" id="{D32FA74E-F242-EEB0-B431-F8165B697E64}"/>
              </a:ext>
            </a:extLst>
          </p:cNvPr>
          <p:cNvSpPr txBox="1"/>
          <p:nvPr/>
        </p:nvSpPr>
        <p:spPr>
          <a:xfrm>
            <a:off x="1164712" y="2334617"/>
            <a:ext cx="2311400"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a:t>Previous slides we have this estimator.</a:t>
            </a:r>
            <a:endParaRPr lang="th-TH" dirty="0"/>
          </a:p>
        </p:txBody>
      </p:sp>
    </p:spTree>
    <p:extLst>
      <p:ext uri="{BB962C8B-B14F-4D97-AF65-F5344CB8AC3E}">
        <p14:creationId xmlns:p14="http://schemas.microsoft.com/office/powerpoint/2010/main" val="9291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6F849-6E17-2A01-F571-5B446CC834CA}"/>
              </a:ext>
            </a:extLst>
          </p:cNvPr>
          <p:cNvSpPr>
            <a:spLocks noGrp="1"/>
          </p:cNvSpPr>
          <p:nvPr>
            <p:ph type="title"/>
          </p:nvPr>
        </p:nvSpPr>
        <p:spPr>
          <a:xfrm>
            <a:off x="1060232" y="3941205"/>
            <a:ext cx="10071536" cy="929750"/>
          </a:xfrm>
          <a:solidFill>
            <a:schemeClr val="accent1"/>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algn="ctr"/>
            <a:r>
              <a:rPr lang="en-US" sz="4000" dirty="0"/>
              <a:t>The estimator of the integral for arbitrary PDF</a:t>
            </a:r>
          </a:p>
        </p:txBody>
      </p:sp>
      <p:pic>
        <p:nvPicPr>
          <p:cNvPr id="5" name="Picture 4">
            <a:extLst>
              <a:ext uri="{FF2B5EF4-FFF2-40B4-BE49-F238E27FC236}">
                <a16:creationId xmlns:a16="http://schemas.microsoft.com/office/drawing/2014/main" id="{C72457A3-9B3A-150B-7A32-37B5D578AD20}"/>
              </a:ext>
            </a:extLst>
          </p:cNvPr>
          <p:cNvPicPr>
            <a:picLocks noChangeAspect="1"/>
          </p:cNvPicPr>
          <p:nvPr/>
        </p:nvPicPr>
        <p:blipFill>
          <a:blip r:embed="rId3"/>
          <a:stretch>
            <a:fillRect/>
          </a:stretch>
        </p:blipFill>
        <p:spPr>
          <a:xfrm>
            <a:off x="1300839" y="857954"/>
            <a:ext cx="2425586" cy="935856"/>
          </a:xfrm>
          <a:prstGeom prst="rect">
            <a:avLst/>
          </a:prstGeom>
          <a:ln w="38100"/>
        </p:spPr>
        <p:style>
          <a:lnRef idx="2">
            <a:schemeClr val="accent5"/>
          </a:lnRef>
          <a:fillRef idx="1">
            <a:schemeClr val="lt1"/>
          </a:fillRef>
          <a:effectRef idx="0">
            <a:schemeClr val="accent5"/>
          </a:effectRef>
          <a:fontRef idx="minor">
            <a:schemeClr val="dk1"/>
          </a:fontRef>
        </p:style>
      </p:pic>
      <p:pic>
        <p:nvPicPr>
          <p:cNvPr id="7" name="Picture 6">
            <a:extLst>
              <a:ext uri="{FF2B5EF4-FFF2-40B4-BE49-F238E27FC236}">
                <a16:creationId xmlns:a16="http://schemas.microsoft.com/office/drawing/2014/main" id="{730DF437-2174-F755-FE65-8357E19D4182}"/>
              </a:ext>
            </a:extLst>
          </p:cNvPr>
          <p:cNvPicPr>
            <a:picLocks noChangeAspect="1"/>
          </p:cNvPicPr>
          <p:nvPr/>
        </p:nvPicPr>
        <p:blipFill>
          <a:blip r:embed="rId4"/>
          <a:stretch>
            <a:fillRect/>
          </a:stretch>
        </p:blipFill>
        <p:spPr>
          <a:xfrm>
            <a:off x="7144558" y="671201"/>
            <a:ext cx="3233673" cy="2999232"/>
          </a:xfrm>
          <a:prstGeom prst="rect">
            <a:avLst/>
          </a:prstGeom>
          <a:ln w="28575">
            <a:solidFill>
              <a:schemeClr val="tx1"/>
            </a:solidFill>
          </a:ln>
        </p:spPr>
      </p:pic>
      <p:sp>
        <p:nvSpPr>
          <p:cNvPr id="8" name="Arrow: Bent-Up 7">
            <a:extLst>
              <a:ext uri="{FF2B5EF4-FFF2-40B4-BE49-F238E27FC236}">
                <a16:creationId xmlns:a16="http://schemas.microsoft.com/office/drawing/2014/main" id="{F44FB559-B8B9-E738-DF38-BFCC5FC5A704}"/>
              </a:ext>
            </a:extLst>
          </p:cNvPr>
          <p:cNvSpPr/>
          <p:nvPr/>
        </p:nvSpPr>
        <p:spPr>
          <a:xfrm rot="5400000">
            <a:off x="4384099" y="661034"/>
            <a:ext cx="929752" cy="367619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648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F57C92-501D-4A08-79DF-EAADD6522F14}"/>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Multiple integral</a:t>
            </a:r>
          </a:p>
        </p:txBody>
      </p:sp>
      <p:pic>
        <p:nvPicPr>
          <p:cNvPr id="5" name="Picture 4" descr="A close-up of a mathematical equation&#10;&#10;Description automatically generated">
            <a:extLst>
              <a:ext uri="{FF2B5EF4-FFF2-40B4-BE49-F238E27FC236}">
                <a16:creationId xmlns:a16="http://schemas.microsoft.com/office/drawing/2014/main" id="{44261E5E-5062-8318-F8CF-C6C2C228034F}"/>
              </a:ext>
            </a:extLst>
          </p:cNvPr>
          <p:cNvPicPr>
            <a:picLocks noChangeAspect="1"/>
          </p:cNvPicPr>
          <p:nvPr/>
        </p:nvPicPr>
        <p:blipFill>
          <a:blip r:embed="rId3"/>
          <a:stretch>
            <a:fillRect/>
          </a:stretch>
        </p:blipFill>
        <p:spPr>
          <a:xfrm>
            <a:off x="3312273" y="1876917"/>
            <a:ext cx="4816584" cy="968283"/>
          </a:xfrm>
          <a:prstGeom prst="rect">
            <a:avLst/>
          </a:prstGeom>
        </p:spPr>
      </p:pic>
      <p:pic>
        <p:nvPicPr>
          <p:cNvPr id="7" name="Picture 6">
            <a:extLst>
              <a:ext uri="{FF2B5EF4-FFF2-40B4-BE49-F238E27FC236}">
                <a16:creationId xmlns:a16="http://schemas.microsoft.com/office/drawing/2014/main" id="{21250633-9EB7-A723-8F22-069D659C1BF0}"/>
              </a:ext>
            </a:extLst>
          </p:cNvPr>
          <p:cNvPicPr>
            <a:picLocks noChangeAspect="1"/>
          </p:cNvPicPr>
          <p:nvPr/>
        </p:nvPicPr>
        <p:blipFill>
          <a:blip r:embed="rId4"/>
          <a:stretch>
            <a:fillRect/>
          </a:stretch>
        </p:blipFill>
        <p:spPr>
          <a:xfrm>
            <a:off x="644056" y="5150605"/>
            <a:ext cx="1927142" cy="366157"/>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4A716CCC-FBD3-ABBC-378D-F26DF6D982D9}"/>
              </a:ext>
            </a:extLst>
          </p:cNvPr>
          <p:cNvPicPr>
            <a:picLocks noChangeAspect="1"/>
          </p:cNvPicPr>
          <p:nvPr/>
        </p:nvPicPr>
        <p:blipFill>
          <a:blip r:embed="rId5"/>
          <a:stretch>
            <a:fillRect/>
          </a:stretch>
        </p:blipFill>
        <p:spPr>
          <a:xfrm>
            <a:off x="3096811" y="4967527"/>
            <a:ext cx="3526671" cy="732314"/>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B13EA5B2-32AF-E1F1-02A0-3EC5BE4E8E66}"/>
              </a:ext>
            </a:extLst>
          </p:cNvPr>
          <p:cNvPicPr>
            <a:picLocks noChangeAspect="1"/>
          </p:cNvPicPr>
          <p:nvPr/>
        </p:nvPicPr>
        <p:blipFill>
          <a:blip r:embed="rId6"/>
          <a:stretch>
            <a:fillRect/>
          </a:stretch>
        </p:blipFill>
        <p:spPr>
          <a:xfrm>
            <a:off x="7149093" y="4924165"/>
            <a:ext cx="4422792" cy="819036"/>
          </a:xfrm>
          <a:prstGeom prst="rect">
            <a:avLst/>
          </a:prstGeom>
        </p:spPr>
      </p:pic>
      <p:sp>
        <p:nvSpPr>
          <p:cNvPr id="12" name="TextBox 11">
            <a:extLst>
              <a:ext uri="{FF2B5EF4-FFF2-40B4-BE49-F238E27FC236}">
                <a16:creationId xmlns:a16="http://schemas.microsoft.com/office/drawing/2014/main" id="{800D20AA-F95C-F3B0-CC81-DDE2F646C099}"/>
              </a:ext>
            </a:extLst>
          </p:cNvPr>
          <p:cNvSpPr txBox="1"/>
          <p:nvPr/>
        </p:nvSpPr>
        <p:spPr>
          <a:xfrm>
            <a:off x="644056" y="4550540"/>
            <a:ext cx="1717636" cy="37362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23544">
              <a:spcAft>
                <a:spcPts val="600"/>
              </a:spcAft>
            </a:pPr>
            <a:r>
              <a:rPr lang="en-US" sz="1818" kern="1200" dirty="0">
                <a:solidFill>
                  <a:schemeClr val="bg1"/>
                </a:solidFill>
                <a:latin typeface="+mn-lt"/>
                <a:ea typeface="+mn-ea"/>
                <a:cs typeface="+mn-cs"/>
              </a:rPr>
              <a:t>Random sample</a:t>
            </a:r>
            <a:endParaRPr lang="en-US" dirty="0">
              <a:solidFill>
                <a:schemeClr val="bg1"/>
              </a:solidFill>
            </a:endParaRPr>
          </a:p>
        </p:txBody>
      </p:sp>
      <p:sp>
        <p:nvSpPr>
          <p:cNvPr id="13" name="TextBox 12">
            <a:extLst>
              <a:ext uri="{FF2B5EF4-FFF2-40B4-BE49-F238E27FC236}">
                <a16:creationId xmlns:a16="http://schemas.microsoft.com/office/drawing/2014/main" id="{A4C2968E-45D9-7470-10D0-11EB44A1D513}"/>
              </a:ext>
            </a:extLst>
          </p:cNvPr>
          <p:cNvSpPr txBox="1"/>
          <p:nvPr/>
        </p:nvSpPr>
        <p:spPr>
          <a:xfrm>
            <a:off x="4034583" y="4540741"/>
            <a:ext cx="1898675" cy="37362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defTabSz="923544">
              <a:spcAft>
                <a:spcPts val="600"/>
              </a:spcAft>
            </a:pPr>
            <a:r>
              <a:rPr lang="en-US" sz="1818" kern="1200" dirty="0">
                <a:solidFill>
                  <a:schemeClr val="bg1"/>
                </a:solidFill>
                <a:latin typeface="+mn-lt"/>
                <a:ea typeface="+mn-ea"/>
                <a:cs typeface="+mn-cs"/>
              </a:rPr>
              <a:t>Uniform joint PDF</a:t>
            </a:r>
            <a:endParaRPr lang="en-US" dirty="0">
              <a:solidFill>
                <a:schemeClr val="bg1"/>
              </a:solidFill>
            </a:endParaRPr>
          </a:p>
        </p:txBody>
      </p:sp>
      <p:sp>
        <p:nvSpPr>
          <p:cNvPr id="14" name="TextBox 13">
            <a:extLst>
              <a:ext uri="{FF2B5EF4-FFF2-40B4-BE49-F238E27FC236}">
                <a16:creationId xmlns:a16="http://schemas.microsoft.com/office/drawing/2014/main" id="{5DFBB4C6-6723-E3B5-437E-8223CC446418}"/>
              </a:ext>
            </a:extLst>
          </p:cNvPr>
          <p:cNvSpPr txBox="1"/>
          <p:nvPr/>
        </p:nvSpPr>
        <p:spPr>
          <a:xfrm>
            <a:off x="8607336" y="4540741"/>
            <a:ext cx="1506304" cy="37362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defTabSz="923544">
              <a:spcAft>
                <a:spcPts val="600"/>
              </a:spcAft>
            </a:pPr>
            <a:r>
              <a:rPr lang="en-US" sz="1818" kern="1200" dirty="0">
                <a:solidFill>
                  <a:schemeClr val="bg1"/>
                </a:solidFill>
                <a:latin typeface="+mn-lt"/>
                <a:ea typeface="+mn-ea"/>
                <a:cs typeface="+mn-cs"/>
              </a:rPr>
              <a:t>The estimator</a:t>
            </a:r>
            <a:endParaRPr lang="en-US" dirty="0">
              <a:solidFill>
                <a:schemeClr val="bg1"/>
              </a:solidFill>
            </a:endParaRPr>
          </a:p>
        </p:txBody>
      </p:sp>
      <p:cxnSp>
        <p:nvCxnSpPr>
          <p:cNvPr id="16" name="Straight Connector 15">
            <a:extLst>
              <a:ext uri="{FF2B5EF4-FFF2-40B4-BE49-F238E27FC236}">
                <a16:creationId xmlns:a16="http://schemas.microsoft.com/office/drawing/2014/main" id="{CC3B2006-EA99-4E57-2ED4-05A50C5D1AF8}"/>
              </a:ext>
            </a:extLst>
          </p:cNvPr>
          <p:cNvCxnSpPr/>
          <p:nvPr/>
        </p:nvCxnSpPr>
        <p:spPr>
          <a:xfrm>
            <a:off x="442452" y="3746090"/>
            <a:ext cx="111294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943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D1D255-FE87-3C44-D15D-12A7B18753CB}"/>
              </a:ext>
            </a:extLst>
          </p:cNvPr>
          <p:cNvSpPr>
            <a:spLocks noGrp="1"/>
          </p:cNvSpPr>
          <p:nvPr>
            <p:ph type="title"/>
          </p:nvPr>
        </p:nvSpPr>
        <p:spPr>
          <a:xfrm>
            <a:off x="1043631" y="809898"/>
            <a:ext cx="10173010" cy="1554480"/>
          </a:xfrm>
        </p:spPr>
        <p:txBody>
          <a:bodyPr anchor="ctr">
            <a:normAutofit/>
          </a:bodyPr>
          <a:lstStyle/>
          <a:p>
            <a:r>
              <a:rPr lang="en-US" sz="4800"/>
              <a:t>How to draw random samples from arbitrary PDF ?</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A96E275-315B-D8E5-334A-21DF4C6D9CEA}"/>
              </a:ext>
            </a:extLst>
          </p:cNvPr>
          <p:cNvGraphicFramePr>
            <a:graphicFrameLocks noGrp="1"/>
          </p:cNvGraphicFramePr>
          <p:nvPr>
            <p:ph idx="1"/>
            <p:extLst>
              <p:ext uri="{D42A27DB-BD31-4B8C-83A1-F6EECF244321}">
                <p14:modId xmlns:p14="http://schemas.microsoft.com/office/powerpoint/2010/main" val="1129256811"/>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3268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C41AA-9F6C-B7D1-3F38-37544C833D90}"/>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The inversion method</a:t>
            </a:r>
          </a:p>
        </p:txBody>
      </p:sp>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2F4AC4F-EFFE-C599-9D32-044D0DDE2580}"/>
              </a:ext>
            </a:extLst>
          </p:cNvPr>
          <p:cNvSpPr txBox="1"/>
          <p:nvPr/>
        </p:nvSpPr>
        <p:spPr>
          <a:xfrm>
            <a:off x="793660" y="2599509"/>
            <a:ext cx="5117871" cy="8294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Aft>
                <a:spcPts val="600"/>
              </a:spcAft>
            </a:pPr>
            <a:r>
              <a:rPr lang="en-US" sz="2000" dirty="0"/>
              <a:t>There are 4 steps when do random sampling with the inversion method.</a:t>
            </a:r>
          </a:p>
        </p:txBody>
      </p:sp>
      <p:pic>
        <p:nvPicPr>
          <p:cNvPr id="5" name="Picture 4">
            <a:extLst>
              <a:ext uri="{FF2B5EF4-FFF2-40B4-BE49-F238E27FC236}">
                <a16:creationId xmlns:a16="http://schemas.microsoft.com/office/drawing/2014/main" id="{7638EB44-E83D-BCA5-D927-718522944800}"/>
              </a:ext>
            </a:extLst>
          </p:cNvPr>
          <p:cNvPicPr>
            <a:picLocks noChangeAspect="1"/>
          </p:cNvPicPr>
          <p:nvPr/>
        </p:nvPicPr>
        <p:blipFill>
          <a:blip r:embed="rId3"/>
          <a:stretch>
            <a:fillRect/>
          </a:stretch>
        </p:blipFill>
        <p:spPr>
          <a:xfrm>
            <a:off x="793660" y="3598087"/>
            <a:ext cx="5150277" cy="1351948"/>
          </a:xfrm>
          <a:prstGeom prst="rect">
            <a:avLst/>
          </a:prstGeom>
        </p:spPr>
        <p:style>
          <a:lnRef idx="2">
            <a:schemeClr val="accent1"/>
          </a:lnRef>
          <a:fillRef idx="1">
            <a:schemeClr val="lt1"/>
          </a:fillRef>
          <a:effectRef idx="0">
            <a:schemeClr val="accent1"/>
          </a:effectRef>
          <a:fontRef idx="minor">
            <a:schemeClr val="dk1"/>
          </a:fontRef>
        </p:style>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A62E33E-3D4E-5A4E-4603-95FE8CC9A96A}"/>
              </a:ext>
            </a:extLst>
          </p:cNvPr>
          <p:cNvSpPr txBox="1"/>
          <p:nvPr/>
        </p:nvSpPr>
        <p:spPr>
          <a:xfrm>
            <a:off x="5267632" y="6536804"/>
            <a:ext cx="6924367" cy="276999"/>
          </a:xfrm>
          <a:prstGeom prst="rect">
            <a:avLst/>
          </a:prstGeom>
          <a:noFill/>
        </p:spPr>
        <p:txBody>
          <a:bodyPr wrap="square">
            <a:spAutoFit/>
          </a:bodyPr>
          <a:lstStyle/>
          <a:p>
            <a:r>
              <a:rPr lang="en-US" sz="1200" dirty="0"/>
              <a:t>https://alpynepyano.github.io/healthyNumerics/posts/sampling_arbitrary_distributions_with_python.html</a:t>
            </a:r>
          </a:p>
        </p:txBody>
      </p:sp>
      <p:pic>
        <p:nvPicPr>
          <p:cNvPr id="1026" name="Picture 2" descr="png">
            <a:extLst>
              <a:ext uri="{FF2B5EF4-FFF2-40B4-BE49-F238E27FC236}">
                <a16:creationId xmlns:a16="http://schemas.microsoft.com/office/drawing/2014/main" id="{C86B6791-EE0C-C477-6985-42E458B16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8973" y="1866275"/>
            <a:ext cx="4484389" cy="14021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ng">
            <a:extLst>
              <a:ext uri="{FF2B5EF4-FFF2-40B4-BE49-F238E27FC236}">
                <a16:creationId xmlns:a16="http://schemas.microsoft.com/office/drawing/2014/main" id="{0338E068-3C43-C371-657F-C4994DECF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8973" y="3762782"/>
            <a:ext cx="4499367" cy="1323567"/>
          </a:xfrm>
          <a:prstGeom prst="rect">
            <a:avLst/>
          </a:prstGeom>
          <a:noFill/>
          <a:extLst>
            <a:ext uri="{909E8E84-426E-40DD-AFC4-6F175D3DCCD1}">
              <a14:hiddenFill xmlns:a14="http://schemas.microsoft.com/office/drawing/2010/main">
                <a:solidFill>
                  <a:srgbClr val="FFFFFF"/>
                </a:solidFill>
              </a14:hiddenFill>
            </a:ext>
          </a:extLst>
        </p:spPr>
      </p:pic>
      <p:sp>
        <p:nvSpPr>
          <p:cNvPr id="12" name="Heptagon 11">
            <a:extLst>
              <a:ext uri="{FF2B5EF4-FFF2-40B4-BE49-F238E27FC236}">
                <a16:creationId xmlns:a16="http://schemas.microsoft.com/office/drawing/2014/main" id="{DC934ED4-28A6-A391-165A-3B96F13A2091}"/>
              </a:ext>
            </a:extLst>
          </p:cNvPr>
          <p:cNvSpPr/>
          <p:nvPr/>
        </p:nvSpPr>
        <p:spPr>
          <a:xfrm>
            <a:off x="10338290" y="1616322"/>
            <a:ext cx="609600" cy="576989"/>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 name="Heptagon 13">
            <a:extLst>
              <a:ext uri="{FF2B5EF4-FFF2-40B4-BE49-F238E27FC236}">
                <a16:creationId xmlns:a16="http://schemas.microsoft.com/office/drawing/2014/main" id="{D5B1A245-B4EE-4F4C-6D9A-122D61B4963E}"/>
              </a:ext>
            </a:extLst>
          </p:cNvPr>
          <p:cNvSpPr/>
          <p:nvPr/>
        </p:nvSpPr>
        <p:spPr>
          <a:xfrm>
            <a:off x="10372758" y="4567500"/>
            <a:ext cx="609600" cy="576989"/>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823184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88A7F-8FCB-5FB2-7A45-94F0923679C0}"/>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Monte Carlo sampling and Path tracing</a:t>
            </a:r>
          </a:p>
        </p:txBody>
      </p:sp>
      <p:pic>
        <p:nvPicPr>
          <p:cNvPr id="7" name="Graphic 6" descr="Bullseye">
            <a:extLst>
              <a:ext uri="{FF2B5EF4-FFF2-40B4-BE49-F238E27FC236}">
                <a16:creationId xmlns:a16="http://schemas.microsoft.com/office/drawing/2014/main" id="{DA23E30F-0563-C89E-9479-6A4FAB8321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3F3512F9-B399-1294-5A0D-056B4C30C31E}"/>
              </a:ext>
            </a:extLst>
          </p:cNvPr>
          <p:cNvSpPr>
            <a:spLocks noGrp="1"/>
          </p:cNvSpPr>
          <p:nvPr>
            <p:ph idx="1"/>
          </p:nvPr>
        </p:nvSpPr>
        <p:spPr>
          <a:xfrm>
            <a:off x="6090574" y="2421682"/>
            <a:ext cx="4977578" cy="3639289"/>
          </a:xfrm>
        </p:spPr>
        <p:txBody>
          <a:bodyPr anchor="ctr">
            <a:normAutofit/>
          </a:bodyPr>
          <a:lstStyle/>
          <a:p>
            <a:r>
              <a:rPr lang="en-US" sz="1500" b="1" dirty="0">
                <a:solidFill>
                  <a:schemeClr val="tx2"/>
                </a:solidFill>
              </a:rPr>
              <a:t>Monte Carlo sampling </a:t>
            </a:r>
            <a:r>
              <a:rPr lang="en-US" sz="1500" dirty="0">
                <a:solidFill>
                  <a:schemeClr val="tx2"/>
                </a:solidFill>
              </a:rPr>
              <a:t>is a powerful technique used to randomly sample from a probability distribution. It's like </a:t>
            </a:r>
            <a:r>
              <a:rPr lang="en-US" sz="1500" b="1" dirty="0">
                <a:solidFill>
                  <a:schemeClr val="tx2"/>
                </a:solidFill>
              </a:rPr>
              <a:t>randomly throwing darts </a:t>
            </a:r>
            <a:r>
              <a:rPr lang="en-US" sz="1500" dirty="0">
                <a:solidFill>
                  <a:schemeClr val="tx2"/>
                </a:solidFill>
              </a:rPr>
              <a:t>at a target, where the target represents the probability distribution, and the landing points of the darts represent the samples you draw. By analyzing the distribution of these samples, you can gain valuable insights into the underlying probability distribution.</a:t>
            </a:r>
          </a:p>
          <a:p>
            <a:endParaRPr lang="en-US" sz="1500" dirty="0">
              <a:solidFill>
                <a:schemeClr val="tx2"/>
              </a:solidFill>
            </a:endParaRPr>
          </a:p>
          <a:p>
            <a:r>
              <a:rPr lang="en-US" sz="1500" b="1" dirty="0">
                <a:solidFill>
                  <a:schemeClr val="tx2"/>
                </a:solidFill>
              </a:rPr>
              <a:t>Path tracing </a:t>
            </a:r>
            <a:r>
              <a:rPr lang="en-US" sz="1500" dirty="0">
                <a:solidFill>
                  <a:schemeClr val="tx2"/>
                </a:solidFill>
              </a:rPr>
              <a:t>is a rendering technique in computer graphics that produces highly realistic images by simulating the physical behavior of light. It's </a:t>
            </a:r>
            <a:r>
              <a:rPr lang="en-US" sz="1500" b="1" dirty="0">
                <a:solidFill>
                  <a:schemeClr val="tx2"/>
                </a:solidFill>
              </a:rPr>
              <a:t>a type of Monte Carlo method</a:t>
            </a:r>
            <a:r>
              <a:rPr lang="en-US" sz="1500" dirty="0">
                <a:solidFill>
                  <a:schemeClr val="tx2"/>
                </a:solidFill>
              </a:rPr>
              <a:t>, meaning it </a:t>
            </a:r>
            <a:r>
              <a:rPr lang="en-US" sz="1500" b="1" dirty="0">
                <a:solidFill>
                  <a:schemeClr val="tx2"/>
                </a:solidFill>
              </a:rPr>
              <a:t>uses random sampling </a:t>
            </a:r>
            <a:r>
              <a:rPr lang="en-US" sz="1500" dirty="0">
                <a:solidFill>
                  <a:schemeClr val="tx2"/>
                </a:solidFill>
              </a:rPr>
              <a:t>to approximate the solution to a complex problem.</a:t>
            </a:r>
          </a:p>
          <a:p>
            <a:endParaRPr lang="en-US" sz="1500" dirty="0">
              <a:solidFill>
                <a:schemeClr val="tx2"/>
              </a:solidFill>
            </a:endParaRPr>
          </a:p>
          <a:p>
            <a:endParaRPr lang="en-US" sz="1500"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5444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Freeform: Shape 20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5" name="Isosceles Triangle 20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ng">
            <a:extLst>
              <a:ext uri="{FF2B5EF4-FFF2-40B4-BE49-F238E27FC236}">
                <a16:creationId xmlns:a16="http://schemas.microsoft.com/office/drawing/2014/main" id="{84A60AFA-D0E3-EB86-C2C7-4009C61F93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820503"/>
            <a:ext cx="10905066" cy="32169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67" name="Isosceles Triangle 20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ptagon 3">
            <a:extLst>
              <a:ext uri="{FF2B5EF4-FFF2-40B4-BE49-F238E27FC236}">
                <a16:creationId xmlns:a16="http://schemas.microsoft.com/office/drawing/2014/main" id="{478C1EFF-12C7-F432-65EB-52781A71D769}"/>
              </a:ext>
            </a:extLst>
          </p:cNvPr>
          <p:cNvSpPr/>
          <p:nvPr/>
        </p:nvSpPr>
        <p:spPr>
          <a:xfrm>
            <a:off x="604725" y="5171995"/>
            <a:ext cx="609600" cy="576989"/>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5" name="TextBox 4">
            <a:extLst>
              <a:ext uri="{FF2B5EF4-FFF2-40B4-BE49-F238E27FC236}">
                <a16:creationId xmlns:a16="http://schemas.microsoft.com/office/drawing/2014/main" id="{D17086F1-9AF1-9AC5-8EFD-51A16A3F7521}"/>
              </a:ext>
            </a:extLst>
          </p:cNvPr>
          <p:cNvSpPr txBox="1"/>
          <p:nvPr/>
        </p:nvSpPr>
        <p:spPr>
          <a:xfrm>
            <a:off x="1250707" y="5302453"/>
            <a:ext cx="3246338"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Sampling with Uniform PDF [0,1]</a:t>
            </a:r>
          </a:p>
        </p:txBody>
      </p:sp>
      <p:sp>
        <p:nvSpPr>
          <p:cNvPr id="6" name="Arrow: Curved Down 5">
            <a:extLst>
              <a:ext uri="{FF2B5EF4-FFF2-40B4-BE49-F238E27FC236}">
                <a16:creationId xmlns:a16="http://schemas.microsoft.com/office/drawing/2014/main" id="{432A7431-339C-A96F-98F1-84494D757C29}"/>
              </a:ext>
            </a:extLst>
          </p:cNvPr>
          <p:cNvSpPr/>
          <p:nvPr/>
        </p:nvSpPr>
        <p:spPr>
          <a:xfrm rot="16597950">
            <a:off x="-144519" y="4578533"/>
            <a:ext cx="892709" cy="45418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Connector 7">
            <a:extLst>
              <a:ext uri="{FF2B5EF4-FFF2-40B4-BE49-F238E27FC236}">
                <a16:creationId xmlns:a16="http://schemas.microsoft.com/office/drawing/2014/main" id="{DAF5A9C6-FC17-6A2F-539D-9A09A2AA940E}"/>
              </a:ext>
            </a:extLst>
          </p:cNvPr>
          <p:cNvCxnSpPr>
            <a:cxnSpLocks/>
          </p:cNvCxnSpPr>
          <p:nvPr/>
        </p:nvCxnSpPr>
        <p:spPr>
          <a:xfrm>
            <a:off x="1563329" y="2920181"/>
            <a:ext cx="8035347"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0ED73E-E58E-8953-F6B3-B9BA5ADC2F29}"/>
              </a:ext>
            </a:extLst>
          </p:cNvPr>
          <p:cNvCxnSpPr/>
          <p:nvPr/>
        </p:nvCxnSpPr>
        <p:spPr>
          <a:xfrm>
            <a:off x="9598676" y="2920181"/>
            <a:ext cx="0" cy="21173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2" name="Heptagon 11">
            <a:extLst>
              <a:ext uri="{FF2B5EF4-FFF2-40B4-BE49-F238E27FC236}">
                <a16:creationId xmlns:a16="http://schemas.microsoft.com/office/drawing/2014/main" id="{E8EF3F80-4169-E821-880B-6DB7882A74CA}"/>
              </a:ext>
            </a:extLst>
          </p:cNvPr>
          <p:cNvSpPr/>
          <p:nvPr/>
        </p:nvSpPr>
        <p:spPr>
          <a:xfrm>
            <a:off x="9291501" y="5114574"/>
            <a:ext cx="609600" cy="576989"/>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TextBox 12">
            <a:extLst>
              <a:ext uri="{FF2B5EF4-FFF2-40B4-BE49-F238E27FC236}">
                <a16:creationId xmlns:a16="http://schemas.microsoft.com/office/drawing/2014/main" id="{E197D728-A000-01FE-5DEF-25F7D01E2259}"/>
              </a:ext>
            </a:extLst>
          </p:cNvPr>
          <p:cNvSpPr txBox="1"/>
          <p:nvPr/>
        </p:nvSpPr>
        <p:spPr>
          <a:xfrm>
            <a:off x="9356643" y="5748984"/>
            <a:ext cx="2263183" cy="92333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Obtain a random sample according to the arbitrary PDF.</a:t>
            </a:r>
          </a:p>
        </p:txBody>
      </p:sp>
    </p:spTree>
    <p:extLst>
      <p:ext uri="{BB962C8B-B14F-4D97-AF65-F5344CB8AC3E}">
        <p14:creationId xmlns:p14="http://schemas.microsoft.com/office/powerpoint/2010/main" val="655033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028D98-8213-27FC-382A-0E564EB003B7}"/>
              </a:ext>
            </a:extLst>
          </p:cNvPr>
          <p:cNvPicPr>
            <a:picLocks noChangeAspect="1"/>
          </p:cNvPicPr>
          <p:nvPr/>
        </p:nvPicPr>
        <p:blipFill>
          <a:blip r:embed="rId3"/>
          <a:stretch>
            <a:fillRect/>
          </a:stretch>
        </p:blipFill>
        <p:spPr>
          <a:xfrm>
            <a:off x="5153025" y="531813"/>
            <a:ext cx="6553200" cy="2786063"/>
          </a:xfrm>
          <a:prstGeom prst="rect">
            <a:avLst/>
          </a:prstGeom>
        </p:spPr>
      </p:pic>
      <p:pic>
        <p:nvPicPr>
          <p:cNvPr id="8" name="Picture 7">
            <a:extLst>
              <a:ext uri="{FF2B5EF4-FFF2-40B4-BE49-F238E27FC236}">
                <a16:creationId xmlns:a16="http://schemas.microsoft.com/office/drawing/2014/main" id="{CB3F0D2E-A51F-8AE8-0902-FAA6C35EE3C7}"/>
              </a:ext>
            </a:extLst>
          </p:cNvPr>
          <p:cNvPicPr>
            <a:picLocks noChangeAspect="1"/>
          </p:cNvPicPr>
          <p:nvPr/>
        </p:nvPicPr>
        <p:blipFill>
          <a:blip r:embed="rId4"/>
          <a:stretch>
            <a:fillRect/>
          </a:stretch>
        </p:blipFill>
        <p:spPr>
          <a:xfrm>
            <a:off x="5153025" y="3389313"/>
            <a:ext cx="6553200" cy="2943225"/>
          </a:xfrm>
          <a:prstGeom prst="rect">
            <a:avLst/>
          </a:prstGeom>
        </p:spPr>
      </p:pic>
      <p:sp>
        <p:nvSpPr>
          <p:cNvPr id="2" name="Title 1">
            <a:extLst>
              <a:ext uri="{FF2B5EF4-FFF2-40B4-BE49-F238E27FC236}">
                <a16:creationId xmlns:a16="http://schemas.microsoft.com/office/drawing/2014/main" id="{C2C2348F-FFA7-2959-D59B-EA083B0AA62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The rejection method</a:t>
            </a:r>
          </a:p>
        </p:txBody>
      </p:sp>
    </p:spTree>
    <p:extLst>
      <p:ext uri="{BB962C8B-B14F-4D97-AF65-F5344CB8AC3E}">
        <p14:creationId xmlns:p14="http://schemas.microsoft.com/office/powerpoint/2010/main" val="949869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5F2F65F-C9F5-0196-80C5-A512576652D8}"/>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rPr>
              <a:t>Path tracing</a:t>
            </a:r>
          </a:p>
        </p:txBody>
      </p:sp>
      <p:graphicFrame>
        <p:nvGraphicFramePr>
          <p:cNvPr id="5" name="Content Placeholder 2">
            <a:extLst>
              <a:ext uri="{FF2B5EF4-FFF2-40B4-BE49-F238E27FC236}">
                <a16:creationId xmlns:a16="http://schemas.microsoft.com/office/drawing/2014/main" id="{E40C6AE6-511A-A57A-2123-B25DA89FB395}"/>
              </a:ext>
            </a:extLst>
          </p:cNvPr>
          <p:cNvGraphicFramePr>
            <a:graphicFrameLocks noGrp="1"/>
          </p:cNvGraphicFramePr>
          <p:nvPr>
            <p:ph idx="1"/>
            <p:extLst>
              <p:ext uri="{D42A27DB-BD31-4B8C-83A1-F6EECF244321}">
                <p14:modId xmlns:p14="http://schemas.microsoft.com/office/powerpoint/2010/main" val="395793407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7993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A22443-CFC5-DDA4-00A1-4596A3E2D76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Whitted Ray Tracing</a:t>
            </a:r>
          </a:p>
        </p:txBody>
      </p:sp>
      <p:pic>
        <p:nvPicPr>
          <p:cNvPr id="2050" name="Picture 2" descr="A diagram of a reflection and reflection&#10;&#10;Description automatically generated">
            <a:extLst>
              <a:ext uri="{FF2B5EF4-FFF2-40B4-BE49-F238E27FC236}">
                <a16:creationId xmlns:a16="http://schemas.microsoft.com/office/drawing/2014/main" id="{6DC796CC-C1B2-1D65-3C66-B3552FD166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1937" y="643466"/>
            <a:ext cx="6551458" cy="55687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4A3CB9-7F20-7BD1-A0C5-6B172A67874B}"/>
              </a:ext>
            </a:extLst>
          </p:cNvPr>
          <p:cNvSpPr txBox="1"/>
          <p:nvPr/>
        </p:nvSpPr>
        <p:spPr>
          <a:xfrm>
            <a:off x="6096000" y="6396335"/>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www.scratchapixel.com/lessons/3d-basic-rendering/ray-tracing-overview/light-transport-ray-tracing-whitted.html</a:t>
            </a:r>
          </a:p>
        </p:txBody>
      </p:sp>
      <p:sp>
        <p:nvSpPr>
          <p:cNvPr id="6" name="TextBox 5">
            <a:extLst>
              <a:ext uri="{FF2B5EF4-FFF2-40B4-BE49-F238E27FC236}">
                <a16:creationId xmlns:a16="http://schemas.microsoft.com/office/drawing/2014/main" id="{77E6F2BB-E30D-E727-C270-3D039B4CD519}"/>
              </a:ext>
            </a:extLst>
          </p:cNvPr>
          <p:cNvSpPr txBox="1"/>
          <p:nvPr/>
        </p:nvSpPr>
        <p:spPr>
          <a:xfrm>
            <a:off x="1209368" y="5214761"/>
            <a:ext cx="2112373"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Only 1 ray per pixel !</a:t>
            </a:r>
          </a:p>
        </p:txBody>
      </p:sp>
    </p:spTree>
    <p:extLst>
      <p:ext uri="{BB962C8B-B14F-4D97-AF65-F5344CB8AC3E}">
        <p14:creationId xmlns:p14="http://schemas.microsoft.com/office/powerpoint/2010/main" val="3947204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B47B1-62E1-EEC4-C768-6D5C5AC6F2BD}"/>
              </a:ext>
            </a:extLst>
          </p:cNvPr>
          <p:cNvSpPr>
            <a:spLocks noGrp="1"/>
          </p:cNvSpPr>
          <p:nvPr>
            <p:ph type="title"/>
          </p:nvPr>
        </p:nvSpPr>
        <p:spPr>
          <a:xfrm>
            <a:off x="640079" y="325369"/>
            <a:ext cx="4767663" cy="1956841"/>
          </a:xfrm>
        </p:spPr>
        <p:txBody>
          <a:bodyPr vert="horz" lIns="91440" tIns="45720" rIns="91440" bIns="45720" rtlCol="0" anchor="b">
            <a:normAutofit fontScale="90000"/>
          </a:bodyPr>
          <a:lstStyle/>
          <a:p>
            <a:r>
              <a:rPr lang="en-US" sz="5400" dirty="0"/>
              <a:t>Path tracing Vs Ray tracing</a:t>
            </a:r>
            <a:br>
              <a:rPr lang="en-US" sz="5400" dirty="0"/>
            </a:br>
            <a:r>
              <a:rPr lang="en-US" sz="5400" dirty="0"/>
              <a:t>[User perspective]</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7E83B07-953B-A32D-2E1D-171C31D94606}"/>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200" b="1" dirty="0"/>
              <a:t>Ray Tracing vs. Path Tracing: Unraveling the Differences</a:t>
            </a:r>
          </a:p>
          <a:p>
            <a:pPr indent="-228600">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dirty="0"/>
              <a:t>https://www.youtube.com/watch?v=3YIXLLrm7fo</a:t>
            </a:r>
          </a:p>
        </p:txBody>
      </p:sp>
      <p:pic>
        <p:nvPicPr>
          <p:cNvPr id="9" name="Picture 8" descr="Solo journey">
            <a:extLst>
              <a:ext uri="{FF2B5EF4-FFF2-40B4-BE49-F238E27FC236}">
                <a16:creationId xmlns:a16="http://schemas.microsoft.com/office/drawing/2014/main" id="{2D5DEFD1-E60D-8F79-F0C7-921A076118C9}"/>
              </a:ext>
            </a:extLst>
          </p:cNvPr>
          <p:cNvPicPr>
            <a:picLocks noChangeAspect="1"/>
          </p:cNvPicPr>
          <p:nvPr/>
        </p:nvPicPr>
        <p:blipFill rotWithShape="1">
          <a:blip r:embed="rId2"/>
          <a:srcRect l="16803" r="797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36711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FF3A9-E497-5A70-60F2-859B4749EC26}"/>
              </a:ext>
            </a:extLst>
          </p:cNvPr>
          <p:cNvSpPr>
            <a:spLocks noGrp="1"/>
          </p:cNvSpPr>
          <p:nvPr>
            <p:ph type="title"/>
          </p:nvPr>
        </p:nvSpPr>
        <p:spPr>
          <a:xfrm>
            <a:off x="640080" y="325369"/>
            <a:ext cx="4368602" cy="1956841"/>
          </a:xfrm>
        </p:spPr>
        <p:txBody>
          <a:bodyPr anchor="b">
            <a:normAutofit/>
          </a:bodyPr>
          <a:lstStyle/>
          <a:p>
            <a:r>
              <a:rPr lang="en-US" sz="5400"/>
              <a:t>Path Tracing basics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478898-3B91-1CE6-1073-F4C304F55C1B}"/>
              </a:ext>
            </a:extLst>
          </p:cNvPr>
          <p:cNvSpPr>
            <a:spLocks noGrp="1"/>
          </p:cNvSpPr>
          <p:nvPr>
            <p:ph idx="1"/>
          </p:nvPr>
        </p:nvSpPr>
        <p:spPr>
          <a:xfrm>
            <a:off x="640080" y="2872899"/>
            <a:ext cx="4243589" cy="3320668"/>
          </a:xfrm>
        </p:spPr>
        <p:txBody>
          <a:bodyPr>
            <a:normAutofit/>
          </a:bodyPr>
          <a:lstStyle/>
          <a:p>
            <a:pPr marL="0" indent="0">
              <a:buNone/>
            </a:pPr>
            <a:r>
              <a:rPr lang="en-US" sz="2200" dirty="0">
                <a:hlinkClick r:id="rId3"/>
              </a:rPr>
              <a:t>Rendering Lecture 04 - Path Tracing Basics (youtube.com)</a:t>
            </a:r>
            <a:endParaRPr lang="en-US" sz="2200" dirty="0"/>
          </a:p>
          <a:p>
            <a:pPr marL="0" indent="0">
              <a:buNone/>
            </a:pPr>
            <a:endParaRPr lang="en-US" sz="2200" dirty="0"/>
          </a:p>
          <a:p>
            <a:pPr marL="0" indent="0">
              <a:buNone/>
            </a:pPr>
            <a:r>
              <a:rPr lang="en-US" sz="2200" dirty="0"/>
              <a:t>https://www.youtube.com/watch?v=w36xgaGQYAY</a:t>
            </a:r>
          </a:p>
        </p:txBody>
      </p:sp>
      <p:pic>
        <p:nvPicPr>
          <p:cNvPr id="5" name="Picture 4" descr="Arrows pointing towards light">
            <a:extLst>
              <a:ext uri="{FF2B5EF4-FFF2-40B4-BE49-F238E27FC236}">
                <a16:creationId xmlns:a16="http://schemas.microsoft.com/office/drawing/2014/main" id="{3FA15B28-5677-115C-4398-6B40DEB8B626}"/>
              </a:ext>
            </a:extLst>
          </p:cNvPr>
          <p:cNvPicPr>
            <a:picLocks noChangeAspect="1"/>
          </p:cNvPicPr>
          <p:nvPr/>
        </p:nvPicPr>
        <p:blipFill rotWithShape="1">
          <a:blip r:embed="rId4"/>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08529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545F-E1E6-2D33-1D15-5691FC269F9E}"/>
              </a:ext>
            </a:extLst>
          </p:cNvPr>
          <p:cNvSpPr>
            <a:spLocks noGrp="1"/>
          </p:cNvSpPr>
          <p:nvPr>
            <p:ph type="title"/>
          </p:nvPr>
        </p:nvSpPr>
        <p:spPr/>
        <p:style>
          <a:lnRef idx="2">
            <a:schemeClr val="accent1">
              <a:shade val="15000"/>
            </a:schemeClr>
          </a:lnRef>
          <a:fillRef idx="1">
            <a:schemeClr val="accent1"/>
          </a:fillRef>
          <a:effectRef idx="0">
            <a:schemeClr val="accent1"/>
          </a:effectRef>
          <a:fontRef idx="minor">
            <a:schemeClr val="lt1"/>
          </a:fontRef>
        </p:style>
        <p:txBody>
          <a:bodyPr/>
          <a:lstStyle/>
          <a:p>
            <a:r>
              <a:rPr lang="en-US" dirty="0"/>
              <a:t>Path tracing - Direct lighting</a:t>
            </a:r>
          </a:p>
        </p:txBody>
      </p:sp>
      <p:pic>
        <p:nvPicPr>
          <p:cNvPr id="5" name="Picture 4">
            <a:extLst>
              <a:ext uri="{FF2B5EF4-FFF2-40B4-BE49-F238E27FC236}">
                <a16:creationId xmlns:a16="http://schemas.microsoft.com/office/drawing/2014/main" id="{4A6D031F-43F8-511F-FB53-D3DF7666D5D3}"/>
              </a:ext>
            </a:extLst>
          </p:cNvPr>
          <p:cNvPicPr>
            <a:picLocks noChangeAspect="1"/>
          </p:cNvPicPr>
          <p:nvPr/>
        </p:nvPicPr>
        <p:blipFill>
          <a:blip r:embed="rId3"/>
          <a:stretch>
            <a:fillRect/>
          </a:stretch>
        </p:blipFill>
        <p:spPr>
          <a:xfrm>
            <a:off x="838200" y="2130221"/>
            <a:ext cx="4400243" cy="1883691"/>
          </a:xfrm>
          <a:prstGeom prst="rect">
            <a:avLst/>
          </a:prstGeom>
          <a:ln w="28575">
            <a:solidFill>
              <a:schemeClr val="tx1"/>
            </a:solidFill>
          </a:ln>
        </p:spPr>
      </p:pic>
      <p:pic>
        <p:nvPicPr>
          <p:cNvPr id="7" name="Picture 6">
            <a:extLst>
              <a:ext uri="{FF2B5EF4-FFF2-40B4-BE49-F238E27FC236}">
                <a16:creationId xmlns:a16="http://schemas.microsoft.com/office/drawing/2014/main" id="{50BE2D06-5536-B2AE-0176-35399E12263A}"/>
              </a:ext>
            </a:extLst>
          </p:cNvPr>
          <p:cNvPicPr>
            <a:picLocks noChangeAspect="1"/>
          </p:cNvPicPr>
          <p:nvPr/>
        </p:nvPicPr>
        <p:blipFill>
          <a:blip r:embed="rId4"/>
          <a:stretch>
            <a:fillRect/>
          </a:stretch>
        </p:blipFill>
        <p:spPr>
          <a:xfrm>
            <a:off x="5909188" y="2130221"/>
            <a:ext cx="5240593" cy="2758398"/>
          </a:xfrm>
          <a:prstGeom prst="rect">
            <a:avLst/>
          </a:prstGeom>
          <a:ln w="28575">
            <a:solidFill>
              <a:srgbClr val="FFC000"/>
            </a:solidFill>
          </a:ln>
        </p:spPr>
      </p:pic>
      <p:sp>
        <p:nvSpPr>
          <p:cNvPr id="8" name="Arrow: Down 7">
            <a:extLst>
              <a:ext uri="{FF2B5EF4-FFF2-40B4-BE49-F238E27FC236}">
                <a16:creationId xmlns:a16="http://schemas.microsoft.com/office/drawing/2014/main" id="{E6437731-D024-02BC-1E69-A4C54F5B7233}"/>
              </a:ext>
            </a:extLst>
          </p:cNvPr>
          <p:cNvSpPr/>
          <p:nvPr/>
        </p:nvSpPr>
        <p:spPr>
          <a:xfrm rot="10800000">
            <a:off x="10314036" y="4888617"/>
            <a:ext cx="344129" cy="11975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D73985E6-D341-9F6B-EFF3-9AAAA89CC48F}"/>
              </a:ext>
            </a:extLst>
          </p:cNvPr>
          <p:cNvSpPr/>
          <p:nvPr/>
        </p:nvSpPr>
        <p:spPr>
          <a:xfrm rot="10800000">
            <a:off x="9547117" y="4906358"/>
            <a:ext cx="344129" cy="843588"/>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234010DD-CC5A-72B9-AF49-EEAFF334D067}"/>
              </a:ext>
            </a:extLst>
          </p:cNvPr>
          <p:cNvSpPr/>
          <p:nvPr/>
        </p:nvSpPr>
        <p:spPr>
          <a:xfrm rot="10800000">
            <a:off x="8931526" y="4888618"/>
            <a:ext cx="344129" cy="351976"/>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021EF0D-82D2-C234-4D52-3801B0A47456}"/>
              </a:ext>
            </a:extLst>
          </p:cNvPr>
          <p:cNvSpPr txBox="1"/>
          <p:nvPr/>
        </p:nvSpPr>
        <p:spPr>
          <a:xfrm>
            <a:off x="9684765" y="6308209"/>
            <a:ext cx="175766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dirty="0"/>
              <a:t>Divided by a PDF</a:t>
            </a:r>
          </a:p>
        </p:txBody>
      </p:sp>
      <p:sp>
        <p:nvSpPr>
          <p:cNvPr id="13" name="TextBox 12">
            <a:extLst>
              <a:ext uri="{FF2B5EF4-FFF2-40B4-BE49-F238E27FC236}">
                <a16:creationId xmlns:a16="http://schemas.microsoft.com/office/drawing/2014/main" id="{FC3267B2-C8C8-C65D-8D0F-C10B047670B3}"/>
              </a:ext>
            </a:extLst>
          </p:cNvPr>
          <p:cNvSpPr txBox="1"/>
          <p:nvPr/>
        </p:nvSpPr>
        <p:spPr>
          <a:xfrm>
            <a:off x="9290217" y="5811066"/>
            <a:ext cx="857927"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a:t>N dot L</a:t>
            </a:r>
          </a:p>
        </p:txBody>
      </p:sp>
      <p:sp>
        <p:nvSpPr>
          <p:cNvPr id="15" name="TextBox 14">
            <a:extLst>
              <a:ext uri="{FF2B5EF4-FFF2-40B4-BE49-F238E27FC236}">
                <a16:creationId xmlns:a16="http://schemas.microsoft.com/office/drawing/2014/main" id="{9E7496B7-42E4-B756-B3D6-09A3812376C1}"/>
              </a:ext>
            </a:extLst>
          </p:cNvPr>
          <p:cNvSpPr txBox="1"/>
          <p:nvPr/>
        </p:nvSpPr>
        <p:spPr>
          <a:xfrm>
            <a:off x="8956653" y="5277957"/>
            <a:ext cx="335348"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a:t>Li</a:t>
            </a:r>
          </a:p>
        </p:txBody>
      </p:sp>
    </p:spTree>
    <p:extLst>
      <p:ext uri="{BB962C8B-B14F-4D97-AF65-F5344CB8AC3E}">
        <p14:creationId xmlns:p14="http://schemas.microsoft.com/office/powerpoint/2010/main" val="1677579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Isosceles Triangle 4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7C3D83-8B75-8075-B697-D54EB278D37B}"/>
              </a:ext>
            </a:extLst>
          </p:cNvPr>
          <p:cNvPicPr>
            <a:picLocks noChangeAspect="1"/>
          </p:cNvPicPr>
          <p:nvPr/>
        </p:nvPicPr>
        <p:blipFill>
          <a:blip r:embed="rId3"/>
          <a:stretch>
            <a:fillRect/>
          </a:stretch>
        </p:blipFill>
        <p:spPr>
          <a:xfrm>
            <a:off x="643467" y="852679"/>
            <a:ext cx="10905066" cy="5152642"/>
          </a:xfrm>
          <a:prstGeom prst="rect">
            <a:avLst/>
          </a:prstGeom>
          <a:ln>
            <a:noFill/>
          </a:ln>
        </p:spPr>
      </p:pic>
      <p:sp>
        <p:nvSpPr>
          <p:cNvPr id="44" name="Isosceles Triangle 4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492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191AE1-6F04-C4BD-6518-6E8BD9A58E4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Path tracing – Indirect lighting</a:t>
            </a:r>
          </a:p>
        </p:txBody>
      </p:sp>
      <p:pic>
        <p:nvPicPr>
          <p:cNvPr id="5" name="Picture 4">
            <a:extLst>
              <a:ext uri="{FF2B5EF4-FFF2-40B4-BE49-F238E27FC236}">
                <a16:creationId xmlns:a16="http://schemas.microsoft.com/office/drawing/2014/main" id="{EDF8E0AF-F338-5EEE-E781-759988CE30C0}"/>
              </a:ext>
            </a:extLst>
          </p:cNvPr>
          <p:cNvPicPr>
            <a:picLocks noChangeAspect="1"/>
          </p:cNvPicPr>
          <p:nvPr/>
        </p:nvPicPr>
        <p:blipFill>
          <a:blip r:embed="rId3"/>
          <a:stretch>
            <a:fillRect/>
          </a:stretch>
        </p:blipFill>
        <p:spPr>
          <a:xfrm>
            <a:off x="1282853" y="1966293"/>
            <a:ext cx="9626292" cy="4452160"/>
          </a:xfrm>
          <a:prstGeom prst="rect">
            <a:avLst/>
          </a:prstGeom>
        </p:spPr>
      </p:pic>
    </p:spTree>
    <p:extLst>
      <p:ext uri="{BB962C8B-B14F-4D97-AF65-F5344CB8AC3E}">
        <p14:creationId xmlns:p14="http://schemas.microsoft.com/office/powerpoint/2010/main" val="25044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F1C21AB-BCFA-637A-00CA-C59AD8D1D0CD}"/>
              </a:ext>
            </a:extLst>
          </p:cNvPr>
          <p:cNvPicPr>
            <a:picLocks noChangeAspect="1"/>
          </p:cNvPicPr>
          <p:nvPr/>
        </p:nvPicPr>
        <p:blipFill>
          <a:blip r:embed="rId2"/>
          <a:stretch>
            <a:fillRect/>
          </a:stretch>
        </p:blipFill>
        <p:spPr>
          <a:xfrm>
            <a:off x="457200" y="482727"/>
            <a:ext cx="11277600" cy="5892546"/>
          </a:xfrm>
          <a:prstGeom prst="rect">
            <a:avLst/>
          </a:prstGeom>
        </p:spPr>
      </p:pic>
    </p:spTree>
    <p:extLst>
      <p:ext uri="{BB962C8B-B14F-4D97-AF65-F5344CB8AC3E}">
        <p14:creationId xmlns:p14="http://schemas.microsoft.com/office/powerpoint/2010/main" val="1635177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8B9CF-64AA-9C41-6EF0-4C09298AFE1D}"/>
              </a:ext>
            </a:extLst>
          </p:cNvPr>
          <p:cNvSpPr>
            <a:spLocks noGrp="1"/>
          </p:cNvSpPr>
          <p:nvPr>
            <p:ph type="title"/>
          </p:nvPr>
        </p:nvSpPr>
        <p:spPr>
          <a:xfrm>
            <a:off x="5297762" y="329184"/>
            <a:ext cx="6251110" cy="1783080"/>
          </a:xfrm>
        </p:spPr>
        <p:txBody>
          <a:bodyPr anchor="b">
            <a:normAutofit/>
          </a:bodyPr>
          <a:lstStyle/>
          <a:p>
            <a:r>
              <a:rPr lang="en-US" sz="5400"/>
              <a:t>Monte Carlo method</a:t>
            </a:r>
          </a:p>
        </p:txBody>
      </p:sp>
      <p:pic>
        <p:nvPicPr>
          <p:cNvPr id="5" name="Picture 4" descr="Complex maths formulae on a blackboard">
            <a:extLst>
              <a:ext uri="{FF2B5EF4-FFF2-40B4-BE49-F238E27FC236}">
                <a16:creationId xmlns:a16="http://schemas.microsoft.com/office/drawing/2014/main" id="{C7CA6BF9-8FF0-9DB0-6129-6B07704BC891}"/>
              </a:ext>
            </a:extLst>
          </p:cNvPr>
          <p:cNvPicPr>
            <a:picLocks noChangeAspect="1"/>
          </p:cNvPicPr>
          <p:nvPr/>
        </p:nvPicPr>
        <p:blipFill rotWithShape="1">
          <a:blip r:embed="rId3"/>
          <a:srcRect l="32174" r="1825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6A9A60-0A86-5AB3-5889-B94A242D13DA}"/>
              </a:ext>
            </a:extLst>
          </p:cNvPr>
          <p:cNvSpPr>
            <a:spLocks noGrp="1"/>
          </p:cNvSpPr>
          <p:nvPr>
            <p:ph idx="1"/>
          </p:nvPr>
        </p:nvSpPr>
        <p:spPr>
          <a:xfrm>
            <a:off x="5297762" y="2706624"/>
            <a:ext cx="6251110" cy="3483864"/>
          </a:xfrm>
        </p:spPr>
        <p:txBody>
          <a:bodyPr>
            <a:normAutofit/>
          </a:bodyPr>
          <a:lstStyle/>
          <a:p>
            <a:r>
              <a:rPr lang="en-US" sz="2200"/>
              <a:t>It can be used to solved</a:t>
            </a:r>
          </a:p>
          <a:p>
            <a:pPr lvl="1"/>
            <a:r>
              <a:rPr lang="en-US" sz="2200"/>
              <a:t>Probabilistic problems</a:t>
            </a:r>
          </a:p>
          <a:p>
            <a:pPr lvl="2"/>
            <a:r>
              <a:rPr lang="en-US" sz="2200"/>
              <a:t>Particle transport</a:t>
            </a:r>
          </a:p>
          <a:p>
            <a:pPr lvl="2"/>
            <a:r>
              <a:rPr lang="en-US" sz="2200"/>
              <a:t>Communication systems</a:t>
            </a:r>
          </a:p>
          <a:p>
            <a:pPr lvl="2"/>
            <a:r>
              <a:rPr lang="en-US" sz="2200"/>
              <a:t>Population studies</a:t>
            </a:r>
          </a:p>
          <a:p>
            <a:pPr lvl="1"/>
            <a:r>
              <a:rPr lang="en-US" sz="2200"/>
              <a:t>Deterministic problems</a:t>
            </a:r>
          </a:p>
          <a:p>
            <a:pPr lvl="2"/>
            <a:r>
              <a:rPr lang="en-US" sz="2200"/>
              <a:t>The evaluation of integrals</a:t>
            </a:r>
          </a:p>
          <a:p>
            <a:pPr lvl="2"/>
            <a:r>
              <a:rPr lang="en-US" sz="2200"/>
              <a:t>The systems of algebraic equations</a:t>
            </a:r>
          </a:p>
          <a:p>
            <a:pPr lvl="2"/>
            <a:r>
              <a:rPr lang="en-US" sz="2200"/>
              <a:t>Partial differential equations</a:t>
            </a:r>
          </a:p>
        </p:txBody>
      </p:sp>
      <p:sp>
        <p:nvSpPr>
          <p:cNvPr id="8" name="TextBox 7">
            <a:extLst>
              <a:ext uri="{FF2B5EF4-FFF2-40B4-BE49-F238E27FC236}">
                <a16:creationId xmlns:a16="http://schemas.microsoft.com/office/drawing/2014/main" id="{671E0215-9AA1-B85A-0245-A6BDD7EBFD01}"/>
              </a:ext>
            </a:extLst>
          </p:cNvPr>
          <p:cNvSpPr txBox="1"/>
          <p:nvPr/>
        </p:nvSpPr>
        <p:spPr>
          <a:xfrm>
            <a:off x="7004628" y="6503877"/>
            <a:ext cx="5073446" cy="276999"/>
          </a:xfrm>
          <a:prstGeom prst="rect">
            <a:avLst/>
          </a:prstGeom>
          <a:noFill/>
        </p:spPr>
        <p:txBody>
          <a:bodyPr wrap="square">
            <a:spAutoFit/>
          </a:bodyPr>
          <a:lstStyle/>
          <a:p>
            <a:r>
              <a:rPr lang="en-US" sz="1200" dirty="0"/>
              <a:t>https://web.tecnico.ulisboa.pt/~mcasquilho/acad/theo/simul/Vujic.pdf</a:t>
            </a:r>
          </a:p>
        </p:txBody>
      </p:sp>
    </p:spTree>
    <p:extLst>
      <p:ext uri="{BB962C8B-B14F-4D97-AF65-F5344CB8AC3E}">
        <p14:creationId xmlns:p14="http://schemas.microsoft.com/office/powerpoint/2010/main" val="1016505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98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D0093E8-C71E-B8E8-11CF-9C0E12B657EA}"/>
              </a:ext>
            </a:extLst>
          </p:cNvPr>
          <p:cNvPicPr>
            <a:picLocks noChangeAspect="1"/>
          </p:cNvPicPr>
          <p:nvPr/>
        </p:nvPicPr>
        <p:blipFill>
          <a:blip r:embed="rId2"/>
          <a:stretch>
            <a:fillRect/>
          </a:stretch>
        </p:blipFill>
        <p:spPr>
          <a:xfrm>
            <a:off x="660815" y="643467"/>
            <a:ext cx="10870370" cy="5571066"/>
          </a:xfrm>
          <a:prstGeom prst="rect">
            <a:avLst/>
          </a:prstGeom>
        </p:spPr>
      </p:pic>
    </p:spTree>
    <p:extLst>
      <p:ext uri="{BB962C8B-B14F-4D97-AF65-F5344CB8AC3E}">
        <p14:creationId xmlns:p14="http://schemas.microsoft.com/office/powerpoint/2010/main" val="3258626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43FD645-2B24-902B-1087-CFA3CE3D4F45}"/>
              </a:ext>
            </a:extLst>
          </p:cNvPr>
          <p:cNvPicPr>
            <a:picLocks noChangeAspect="1"/>
          </p:cNvPicPr>
          <p:nvPr/>
        </p:nvPicPr>
        <p:blipFill rotWithShape="1">
          <a:blip r:embed="rId2"/>
          <a:srcRect l="1808"/>
          <a:stretch/>
        </p:blipFill>
        <p:spPr>
          <a:xfrm>
            <a:off x="457200" y="457200"/>
            <a:ext cx="11277600" cy="5943600"/>
          </a:xfrm>
          <a:prstGeom prst="rect">
            <a:avLst/>
          </a:prstGeom>
        </p:spPr>
      </p:pic>
    </p:spTree>
    <p:extLst>
      <p:ext uri="{BB962C8B-B14F-4D97-AF65-F5344CB8AC3E}">
        <p14:creationId xmlns:p14="http://schemas.microsoft.com/office/powerpoint/2010/main" val="822178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AD1ED31-F417-F435-2F78-24D33E4FC55D}"/>
              </a:ext>
            </a:extLst>
          </p:cNvPr>
          <p:cNvPicPr>
            <a:picLocks noChangeAspect="1"/>
          </p:cNvPicPr>
          <p:nvPr/>
        </p:nvPicPr>
        <p:blipFill>
          <a:blip r:embed="rId2"/>
          <a:stretch>
            <a:fillRect/>
          </a:stretch>
        </p:blipFill>
        <p:spPr>
          <a:xfrm>
            <a:off x="739207" y="643467"/>
            <a:ext cx="10713586" cy="5571066"/>
          </a:xfrm>
          <a:prstGeom prst="rect">
            <a:avLst/>
          </a:prstGeom>
        </p:spPr>
      </p:pic>
    </p:spTree>
    <p:extLst>
      <p:ext uri="{BB962C8B-B14F-4D97-AF65-F5344CB8AC3E}">
        <p14:creationId xmlns:p14="http://schemas.microsoft.com/office/powerpoint/2010/main" val="1287059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43C237-2338-9062-768C-8C76822D16C5}"/>
              </a:ext>
            </a:extLst>
          </p:cNvPr>
          <p:cNvPicPr>
            <a:picLocks noChangeAspect="1"/>
          </p:cNvPicPr>
          <p:nvPr/>
        </p:nvPicPr>
        <p:blipFill>
          <a:blip r:embed="rId2"/>
          <a:stretch>
            <a:fillRect/>
          </a:stretch>
        </p:blipFill>
        <p:spPr>
          <a:xfrm>
            <a:off x="457200" y="1384935"/>
            <a:ext cx="11277600" cy="4088130"/>
          </a:xfrm>
          <a:prstGeom prst="rect">
            <a:avLst/>
          </a:prstGeom>
        </p:spPr>
      </p:pic>
    </p:spTree>
    <p:extLst>
      <p:ext uri="{BB962C8B-B14F-4D97-AF65-F5344CB8AC3E}">
        <p14:creationId xmlns:p14="http://schemas.microsoft.com/office/powerpoint/2010/main" val="1463497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D7CA3E-1397-F869-9884-1FB9A0FD4E0D}"/>
              </a:ext>
            </a:extLst>
          </p:cNvPr>
          <p:cNvPicPr>
            <a:picLocks noChangeAspect="1"/>
          </p:cNvPicPr>
          <p:nvPr/>
        </p:nvPicPr>
        <p:blipFill>
          <a:blip r:embed="rId2"/>
          <a:stretch>
            <a:fillRect/>
          </a:stretch>
        </p:blipFill>
        <p:spPr>
          <a:xfrm>
            <a:off x="741405" y="457200"/>
            <a:ext cx="10709190" cy="5943600"/>
          </a:xfrm>
          <a:prstGeom prst="rect">
            <a:avLst/>
          </a:prstGeom>
        </p:spPr>
      </p:pic>
    </p:spTree>
    <p:extLst>
      <p:ext uri="{BB962C8B-B14F-4D97-AF65-F5344CB8AC3E}">
        <p14:creationId xmlns:p14="http://schemas.microsoft.com/office/powerpoint/2010/main" val="1076766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CBE90-8FD0-A8E2-8724-4927D656089D}"/>
              </a:ext>
            </a:extLst>
          </p:cNvPr>
          <p:cNvPicPr>
            <a:picLocks noChangeAspect="1"/>
          </p:cNvPicPr>
          <p:nvPr/>
        </p:nvPicPr>
        <p:blipFill>
          <a:blip r:embed="rId2"/>
          <a:stretch>
            <a:fillRect/>
          </a:stretch>
        </p:blipFill>
        <p:spPr>
          <a:xfrm>
            <a:off x="0" y="209078"/>
            <a:ext cx="12192000" cy="6439844"/>
          </a:xfrm>
          <a:prstGeom prst="rect">
            <a:avLst/>
          </a:prstGeom>
        </p:spPr>
      </p:pic>
    </p:spTree>
    <p:extLst>
      <p:ext uri="{BB962C8B-B14F-4D97-AF65-F5344CB8AC3E}">
        <p14:creationId xmlns:p14="http://schemas.microsoft.com/office/powerpoint/2010/main" val="3506528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59857F-7C04-3039-7EB8-C092968CD29A}"/>
              </a:ext>
            </a:extLst>
          </p:cNvPr>
          <p:cNvPicPr>
            <a:picLocks noChangeAspect="1"/>
          </p:cNvPicPr>
          <p:nvPr/>
        </p:nvPicPr>
        <p:blipFill>
          <a:blip r:embed="rId2"/>
          <a:stretch>
            <a:fillRect/>
          </a:stretch>
        </p:blipFill>
        <p:spPr>
          <a:xfrm>
            <a:off x="0" y="1270136"/>
            <a:ext cx="12192000" cy="4317727"/>
          </a:xfrm>
          <a:prstGeom prst="rect">
            <a:avLst/>
          </a:prstGeom>
        </p:spPr>
      </p:pic>
    </p:spTree>
    <p:extLst>
      <p:ext uri="{BB962C8B-B14F-4D97-AF65-F5344CB8AC3E}">
        <p14:creationId xmlns:p14="http://schemas.microsoft.com/office/powerpoint/2010/main" val="1391926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36E9A67-35DA-2B52-42D1-0C977927AF89}"/>
              </a:ext>
            </a:extLst>
          </p:cNvPr>
          <p:cNvPicPr>
            <a:picLocks noChangeAspect="1"/>
          </p:cNvPicPr>
          <p:nvPr/>
        </p:nvPicPr>
        <p:blipFill>
          <a:blip r:embed="rId2"/>
          <a:stretch>
            <a:fillRect/>
          </a:stretch>
        </p:blipFill>
        <p:spPr>
          <a:xfrm>
            <a:off x="457200" y="482727"/>
            <a:ext cx="11277600" cy="5892546"/>
          </a:xfrm>
          <a:prstGeom prst="rect">
            <a:avLst/>
          </a:prstGeom>
        </p:spPr>
      </p:pic>
    </p:spTree>
    <p:extLst>
      <p:ext uri="{BB962C8B-B14F-4D97-AF65-F5344CB8AC3E}">
        <p14:creationId xmlns:p14="http://schemas.microsoft.com/office/powerpoint/2010/main" val="597370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46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C68D0A-5FF3-2534-3F7F-1097300166A8}"/>
              </a:ext>
            </a:extLst>
          </p:cNvPr>
          <p:cNvPicPr>
            <a:picLocks noChangeAspect="1"/>
          </p:cNvPicPr>
          <p:nvPr/>
        </p:nvPicPr>
        <p:blipFill>
          <a:blip r:embed="rId2"/>
          <a:stretch>
            <a:fillRect/>
          </a:stretch>
        </p:blipFill>
        <p:spPr>
          <a:xfrm>
            <a:off x="643467" y="716364"/>
            <a:ext cx="10905066" cy="5425271"/>
          </a:xfrm>
          <a:prstGeom prst="rect">
            <a:avLst/>
          </a:prstGeom>
        </p:spPr>
      </p:pic>
    </p:spTree>
    <p:extLst>
      <p:ext uri="{BB962C8B-B14F-4D97-AF65-F5344CB8AC3E}">
        <p14:creationId xmlns:p14="http://schemas.microsoft.com/office/powerpoint/2010/main" val="2715688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3609B57-9052-5468-50C4-5AEC97167F32}"/>
              </a:ext>
            </a:extLst>
          </p:cNvPr>
          <p:cNvPicPr>
            <a:picLocks noChangeAspect="1"/>
          </p:cNvPicPr>
          <p:nvPr/>
        </p:nvPicPr>
        <p:blipFill rotWithShape="1">
          <a:blip r:embed="rId2"/>
          <a:srcRect r="1808"/>
          <a:stretch/>
        </p:blipFill>
        <p:spPr>
          <a:xfrm>
            <a:off x="457200" y="457200"/>
            <a:ext cx="11277600" cy="5943600"/>
          </a:xfrm>
          <a:prstGeom prst="rect">
            <a:avLst/>
          </a:prstGeom>
        </p:spPr>
      </p:pic>
    </p:spTree>
    <p:extLst>
      <p:ext uri="{BB962C8B-B14F-4D97-AF65-F5344CB8AC3E}">
        <p14:creationId xmlns:p14="http://schemas.microsoft.com/office/powerpoint/2010/main" val="282583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397B9-E82E-5D99-7351-9662B68C4786}"/>
              </a:ext>
            </a:extLst>
          </p:cNvPr>
          <p:cNvSpPr>
            <a:spLocks noGrp="1"/>
          </p:cNvSpPr>
          <p:nvPr>
            <p:ph type="title"/>
          </p:nvPr>
        </p:nvSpPr>
        <p:spPr>
          <a:xfrm>
            <a:off x="761800" y="762001"/>
            <a:ext cx="5334197" cy="1708242"/>
          </a:xfrm>
        </p:spPr>
        <p:txBody>
          <a:bodyPr anchor="ctr">
            <a:normAutofit/>
          </a:bodyPr>
          <a:lstStyle/>
          <a:p>
            <a:r>
              <a:rPr lang="en-US" sz="4000"/>
              <a:t>Examples</a:t>
            </a:r>
          </a:p>
        </p:txBody>
      </p:sp>
      <p:sp>
        <p:nvSpPr>
          <p:cNvPr id="3" name="Content Placeholder 2">
            <a:extLst>
              <a:ext uri="{FF2B5EF4-FFF2-40B4-BE49-F238E27FC236}">
                <a16:creationId xmlns:a16="http://schemas.microsoft.com/office/drawing/2014/main" id="{C58465EB-9B9C-670F-23A5-CE80682468AC}"/>
              </a:ext>
            </a:extLst>
          </p:cNvPr>
          <p:cNvSpPr>
            <a:spLocks noGrp="1"/>
          </p:cNvSpPr>
          <p:nvPr>
            <p:ph idx="1"/>
          </p:nvPr>
        </p:nvSpPr>
        <p:spPr>
          <a:xfrm>
            <a:off x="761800" y="2470244"/>
            <a:ext cx="5334197" cy="3769835"/>
          </a:xfrm>
        </p:spPr>
        <p:txBody>
          <a:bodyPr anchor="ctr">
            <a:normAutofit/>
          </a:bodyPr>
          <a:lstStyle/>
          <a:p>
            <a:r>
              <a:rPr lang="en-US" sz="1600" b="1" dirty="0"/>
              <a:t>Games and Recreation:</a:t>
            </a:r>
          </a:p>
          <a:p>
            <a:pPr lvl="1"/>
            <a:r>
              <a:rPr lang="en-US" sz="1600" dirty="0"/>
              <a:t>Game strategy evaluation: Analyzing game strategies and potential outcomes in games like chess or Go.</a:t>
            </a:r>
          </a:p>
          <a:p>
            <a:pPr lvl="1"/>
            <a:r>
              <a:rPr lang="en-US" sz="1600" dirty="0"/>
              <a:t>Casino simulations: Modeling casino games to estimate odds and payouts.</a:t>
            </a:r>
          </a:p>
          <a:p>
            <a:endParaRPr lang="en-US" sz="1600" dirty="0"/>
          </a:p>
          <a:p>
            <a:r>
              <a:rPr lang="en-US" sz="1600" b="1" dirty="0"/>
              <a:t>Financial Modeling:</a:t>
            </a:r>
          </a:p>
          <a:p>
            <a:pPr lvl="1"/>
            <a:r>
              <a:rPr lang="en-US" sz="1600" dirty="0"/>
              <a:t>Asset pricing and risk assessment: Modeling the behavior of financial markets and assets to estimate prices, risks, and potential returns.</a:t>
            </a:r>
          </a:p>
          <a:p>
            <a:pPr lvl="1"/>
            <a:r>
              <a:rPr lang="en-US" sz="1600" dirty="0"/>
              <a:t>Option pricing: Determining the fair value of options contracts, considering underlying asset price volatility and time to expiration.</a:t>
            </a:r>
          </a:p>
          <a:p>
            <a:endParaRPr lang="en-US" sz="1600" dirty="0"/>
          </a:p>
        </p:txBody>
      </p:sp>
      <p:pic>
        <p:nvPicPr>
          <p:cNvPr id="5" name="Picture 4" descr="Dice and pins on a board game">
            <a:extLst>
              <a:ext uri="{FF2B5EF4-FFF2-40B4-BE49-F238E27FC236}">
                <a16:creationId xmlns:a16="http://schemas.microsoft.com/office/drawing/2014/main" id="{17413864-840D-2E9C-9273-5A0D4BEB523B}"/>
              </a:ext>
            </a:extLst>
          </p:cNvPr>
          <p:cNvPicPr>
            <a:picLocks noChangeAspect="1"/>
          </p:cNvPicPr>
          <p:nvPr/>
        </p:nvPicPr>
        <p:blipFill rotWithShape="1">
          <a:blip r:embed="rId3"/>
          <a:srcRect l="13576" r="3478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582658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9" name="Rectangle 1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 name="Rectangle 2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CF4444-A201-C020-B401-FA6536D6DF50}"/>
              </a:ext>
            </a:extLst>
          </p:cNvPr>
          <p:cNvSpPr>
            <a:spLocks noGrp="1"/>
          </p:cNvSpPr>
          <p:nvPr>
            <p:ph type="title"/>
          </p:nvPr>
        </p:nvSpPr>
        <p:spPr>
          <a:xfrm>
            <a:off x="1043631" y="809898"/>
            <a:ext cx="10173010" cy="1554480"/>
          </a:xfrm>
        </p:spPr>
        <p:txBody>
          <a:bodyPr anchor="ctr">
            <a:normAutofit/>
          </a:bodyPr>
          <a:lstStyle/>
          <a:p>
            <a:r>
              <a:rPr lang="en-US" sz="4800" dirty="0"/>
              <a:t>Recall week 09 : Uniform sampling on …</a:t>
            </a:r>
          </a:p>
        </p:txBody>
      </p:sp>
      <p:cxnSp>
        <p:nvCxnSpPr>
          <p:cNvPr id="25" name="Straight Connector 2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descr="A group of math equations&#10;&#10;Description automatically generated">
            <a:extLst>
              <a:ext uri="{FF2B5EF4-FFF2-40B4-BE49-F238E27FC236}">
                <a16:creationId xmlns:a16="http://schemas.microsoft.com/office/drawing/2014/main" id="{70C1F645-1518-F033-0196-70DB6DFEAA04}"/>
              </a:ext>
            </a:extLst>
          </p:cNvPr>
          <p:cNvPicPr>
            <a:picLocks noChangeAspect="1"/>
          </p:cNvPicPr>
          <p:nvPr/>
        </p:nvPicPr>
        <p:blipFill>
          <a:blip r:embed="rId2"/>
          <a:stretch>
            <a:fillRect/>
          </a:stretch>
        </p:blipFill>
        <p:spPr>
          <a:xfrm>
            <a:off x="1073429" y="3864237"/>
            <a:ext cx="2650833" cy="138335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9F3F2A-6ABB-5567-CEB1-A16D3AB7058F}"/>
                  </a:ext>
                </a:extLst>
              </p:cNvPr>
              <p:cNvSpPr txBox="1"/>
              <p:nvPr/>
            </p:nvSpPr>
            <p:spPr>
              <a:xfrm>
                <a:off x="1794354" y="5466889"/>
                <a:ext cx="1208985" cy="7725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651510" rtl="0" eaLnBrk="1" fontAlgn="auto" latinLnBrk="0" hangingPunct="1">
                  <a:lnSpc>
                    <a:spcPct val="100000"/>
                  </a:lnSpc>
                  <a:spcBef>
                    <a:spcPts val="0"/>
                  </a:spcBef>
                  <a:spcAft>
                    <a:spcPts val="570"/>
                  </a:spcAft>
                  <a:buClrTx/>
                  <a:buSzTx/>
                  <a:buFontTx/>
                  <a:buNone/>
                  <a:tabLst/>
                  <a:defRPr/>
                </a:pPr>
                <a14:m>
                  <m:oMathPara xmlns:m="http://schemas.openxmlformats.org/officeDocument/2006/math">
                    <m:oMathParaPr>
                      <m:jc m:val="centerGroup"/>
                    </m:oMathParaPr>
                    <m:oMath xmlns:m="http://schemas.openxmlformats.org/officeDocument/2006/math">
                      <m: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𝑟</m:t>
                      </m:r>
                      <m: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 ∈</m:t>
                      </m:r>
                      <m:d>
                        <m:dPr>
                          <m:begChr m:val="["/>
                          <m:endChr m:val="]"/>
                          <m:ctrlP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0,1</m:t>
                          </m:r>
                        </m:e>
                      </m:d>
                    </m:oMath>
                  </m:oMathPara>
                </a14:m>
                <a:endParaRPr kumimoji="0" lang="en-US" sz="171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ctr" defTabSz="651510" rtl="0" eaLnBrk="1" fontAlgn="auto" latinLnBrk="0" hangingPunct="1">
                  <a:lnSpc>
                    <a:spcPct val="100000"/>
                  </a:lnSpc>
                  <a:spcBef>
                    <a:spcPts val="0"/>
                  </a:spcBef>
                  <a:spcAft>
                    <a:spcPts val="570"/>
                  </a:spcAft>
                  <a:buClrTx/>
                  <a:buSzTx/>
                  <a:buFontTx/>
                  <a:buNone/>
                  <a:tabLst/>
                  <a:defRPr/>
                </a:pPr>
                <a14:m>
                  <m:oMathPara xmlns:m="http://schemas.openxmlformats.org/officeDocument/2006/math">
                    <m:oMathParaPr>
                      <m:jc m:val="centerGroup"/>
                    </m:oMathParaPr>
                    <m:oMath xmlns:m="http://schemas.openxmlformats.org/officeDocument/2006/math">
                      <m: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𝑟</m:t>
                      </m:r>
                      <m: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 ∈[0,1]</m:t>
                      </m:r>
                    </m:oMath>
                  </m:oMathPara>
                </a14:m>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EC9F3F2A-6ABB-5567-CEB1-A16D3AB7058F}"/>
                  </a:ext>
                </a:extLst>
              </p:cNvPr>
              <p:cNvSpPr txBox="1">
                <a:spLocks noRot="1" noChangeAspect="1" noMove="1" noResize="1" noEditPoints="1" noAdjustHandles="1" noChangeArrowheads="1" noChangeShapeType="1" noTextEdit="1"/>
              </p:cNvSpPr>
              <p:nvPr/>
            </p:nvSpPr>
            <p:spPr>
              <a:xfrm>
                <a:off x="1794354" y="5466889"/>
                <a:ext cx="1208985" cy="772519"/>
              </a:xfrm>
              <a:prstGeom prst="rect">
                <a:avLst/>
              </a:prstGeom>
              <a:blipFill>
                <a:blip r:embed="rId3"/>
                <a:stretch>
                  <a:fillRect/>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0082E3AF-028D-CC71-1AF6-AB12751374BD}"/>
              </a:ext>
            </a:extLst>
          </p:cNvPr>
          <p:cNvSpPr txBox="1"/>
          <p:nvPr/>
        </p:nvSpPr>
        <p:spPr>
          <a:xfrm>
            <a:off x="1998682" y="3017519"/>
            <a:ext cx="808555" cy="3554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l" defTabSz="868680" rtl="0" eaLnBrk="1" fontAlgn="auto" latinLnBrk="0" hangingPunct="1">
              <a:lnSpc>
                <a:spcPct val="100000"/>
              </a:lnSpc>
              <a:spcBef>
                <a:spcPts val="0"/>
              </a:spcBef>
              <a:spcAft>
                <a:spcPts val="600"/>
              </a:spcAft>
              <a:buClrTx/>
              <a:buSzTx/>
              <a:buFontTx/>
              <a:buNone/>
              <a:tabLst/>
              <a:defRPr/>
            </a:pPr>
            <a:r>
              <a:rPr kumimoji="0" lang="en-US" sz="1710" b="0" i="0" u="none" strike="noStrike" kern="1200" cap="none" spc="0" normalizeH="0" baseline="0" noProof="0" dirty="0">
                <a:ln>
                  <a:noFill/>
                </a:ln>
                <a:solidFill>
                  <a:prstClr val="black"/>
                </a:solidFill>
                <a:effectLst/>
                <a:uLnTx/>
                <a:uFillTx/>
                <a:latin typeface="Calibri" panose="020F0502020204030204"/>
                <a:ea typeface="+mn-ea"/>
                <a:cs typeface="+mn-cs"/>
              </a:rPr>
              <a:t>Sphere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descr="A math equations with black text&#10;&#10;Description automatically generated with medium confidence">
            <a:extLst>
              <a:ext uri="{FF2B5EF4-FFF2-40B4-BE49-F238E27FC236}">
                <a16:creationId xmlns:a16="http://schemas.microsoft.com/office/drawing/2014/main" id="{F50DD3C2-C280-2AA6-2CD8-643797328058}"/>
              </a:ext>
            </a:extLst>
          </p:cNvPr>
          <p:cNvPicPr>
            <a:picLocks noChangeAspect="1"/>
          </p:cNvPicPr>
          <p:nvPr/>
        </p:nvPicPr>
        <p:blipFill>
          <a:blip r:embed="rId4"/>
          <a:stretch>
            <a:fillRect/>
          </a:stretch>
        </p:blipFill>
        <p:spPr>
          <a:xfrm>
            <a:off x="5843924" y="3813539"/>
            <a:ext cx="5270290" cy="1383358"/>
          </a:xfrm>
          <a:prstGeom prst="rect">
            <a:avLst/>
          </a:prstGeom>
        </p:spPr>
      </p:pic>
      <p:sp>
        <p:nvSpPr>
          <p:cNvPr id="10" name="TextBox 9">
            <a:extLst>
              <a:ext uri="{FF2B5EF4-FFF2-40B4-BE49-F238E27FC236}">
                <a16:creationId xmlns:a16="http://schemas.microsoft.com/office/drawing/2014/main" id="{A06DF002-B7DD-D9DE-A3FE-A5F09109699C}"/>
              </a:ext>
            </a:extLst>
          </p:cNvPr>
          <p:cNvSpPr txBox="1"/>
          <p:nvPr/>
        </p:nvSpPr>
        <p:spPr>
          <a:xfrm>
            <a:off x="8122888" y="3017519"/>
            <a:ext cx="1242969" cy="35548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l" defTabSz="868680" rtl="0" eaLnBrk="1" fontAlgn="auto" latinLnBrk="0" hangingPunct="1">
              <a:lnSpc>
                <a:spcPct val="100000"/>
              </a:lnSpc>
              <a:spcBef>
                <a:spcPts val="0"/>
              </a:spcBef>
              <a:spcAft>
                <a:spcPts val="600"/>
              </a:spcAft>
              <a:buClrTx/>
              <a:buSzTx/>
              <a:buFontTx/>
              <a:buNone/>
              <a:tabLst/>
              <a:defRPr/>
            </a:pPr>
            <a:r>
              <a:rPr kumimoji="0" lang="en-US" sz="1710" b="0" i="0" u="none" strike="noStrike" kern="1200" cap="none" spc="0" normalizeH="0" baseline="0" noProof="0" dirty="0">
                <a:ln>
                  <a:noFill/>
                </a:ln>
                <a:solidFill>
                  <a:prstClr val="black"/>
                </a:solidFill>
                <a:effectLst/>
                <a:uLnTx/>
                <a:uFillTx/>
                <a:latin typeface="Calibri" panose="020F0502020204030204"/>
                <a:ea typeface="+mn-ea"/>
                <a:cs typeface="+mn-cs"/>
              </a:rPr>
              <a:t>hemisphere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4CDA0F1-E002-4AB7-5344-818A3232BC94}"/>
                  </a:ext>
                </a:extLst>
              </p:cNvPr>
              <p:cNvSpPr txBox="1"/>
              <p:nvPr/>
            </p:nvSpPr>
            <p:spPr>
              <a:xfrm>
                <a:off x="8153727" y="5466888"/>
                <a:ext cx="1208985" cy="77251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651510" rtl="0" eaLnBrk="1" fontAlgn="auto" latinLnBrk="0" hangingPunct="1">
                  <a:lnSpc>
                    <a:spcPct val="100000"/>
                  </a:lnSpc>
                  <a:spcBef>
                    <a:spcPts val="0"/>
                  </a:spcBef>
                  <a:spcAft>
                    <a:spcPts val="570"/>
                  </a:spcAft>
                  <a:buClrTx/>
                  <a:buSzTx/>
                  <a:buFontTx/>
                  <a:buNone/>
                  <a:tabLst/>
                  <a:defRPr/>
                </a:pPr>
                <a14:m>
                  <m:oMathPara xmlns:m="http://schemas.openxmlformats.org/officeDocument/2006/math">
                    <m:oMathParaPr>
                      <m:jc m:val="centerGroup"/>
                    </m:oMathParaPr>
                    <m:oMath xmlns:m="http://schemas.openxmlformats.org/officeDocument/2006/math">
                      <m: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𝑟</m:t>
                      </m:r>
                      <m: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 ∈</m:t>
                      </m:r>
                      <m:d>
                        <m:dPr>
                          <m:begChr m:val="["/>
                          <m:endChr m:val="]"/>
                          <m:ctrlP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0,1</m:t>
                          </m:r>
                        </m:e>
                      </m:d>
                    </m:oMath>
                  </m:oMathPara>
                </a14:m>
                <a:endPar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mn-ea"/>
                  <a:cs typeface="+mn-cs"/>
                </a:endParaRPr>
              </a:p>
              <a:p>
                <a:pPr marL="0" marR="0" lvl="0" indent="0" algn="ctr" defTabSz="651510" rtl="0" eaLnBrk="1" fontAlgn="auto" latinLnBrk="0" hangingPunct="1">
                  <a:lnSpc>
                    <a:spcPct val="100000"/>
                  </a:lnSpc>
                  <a:spcBef>
                    <a:spcPts val="0"/>
                  </a:spcBef>
                  <a:spcAft>
                    <a:spcPts val="570"/>
                  </a:spcAft>
                  <a:buClrTx/>
                  <a:buSzTx/>
                  <a:buFontTx/>
                  <a:buNone/>
                  <a:tabLst/>
                  <a:defRPr/>
                </a:pPr>
                <a14:m>
                  <m:oMathPara xmlns:m="http://schemas.openxmlformats.org/officeDocument/2006/math">
                    <m:oMathParaPr>
                      <m:jc m:val="centerGroup"/>
                    </m:oMathParaPr>
                    <m:oMath xmlns:m="http://schemas.openxmlformats.org/officeDocument/2006/math">
                      <m: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𝑟</m:t>
                      </m:r>
                      <m:r>
                        <a:rPr kumimoji="0" lang="en-US" sz="171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 ∈[0,1]</m:t>
                      </m:r>
                    </m:oMath>
                  </m:oMathPara>
                </a14:m>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E4CDA0F1-E002-4AB7-5344-818A3232BC94}"/>
                  </a:ext>
                </a:extLst>
              </p:cNvPr>
              <p:cNvSpPr txBox="1">
                <a:spLocks noRot="1" noChangeAspect="1" noMove="1" noResize="1" noEditPoints="1" noAdjustHandles="1" noChangeArrowheads="1" noChangeShapeType="1" noTextEdit="1"/>
              </p:cNvSpPr>
              <p:nvPr/>
            </p:nvSpPr>
            <p:spPr>
              <a:xfrm>
                <a:off x="8153727" y="5466888"/>
                <a:ext cx="1208985" cy="772519"/>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95280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AD5DC-59AC-98E9-DD3D-994BBA35DFD2}"/>
              </a:ext>
            </a:extLst>
          </p:cNvPr>
          <p:cNvSpPr>
            <a:spLocks noGrp="1"/>
          </p:cNvSpPr>
          <p:nvPr>
            <p:ph type="title"/>
          </p:nvPr>
        </p:nvSpPr>
        <p:spPr>
          <a:xfrm>
            <a:off x="4553733" y="548464"/>
            <a:ext cx="6798541" cy="1675623"/>
          </a:xfrm>
        </p:spPr>
        <p:txBody>
          <a:bodyPr anchor="b">
            <a:normAutofit/>
          </a:bodyPr>
          <a:lstStyle/>
          <a:p>
            <a:r>
              <a:rPr lang="en-US" sz="4000"/>
              <a:t>Uniform sampling on hemisphere</a:t>
            </a:r>
          </a:p>
        </p:txBody>
      </p:sp>
      <p:pic>
        <p:nvPicPr>
          <p:cNvPr id="5" name="Picture 4" descr="Cross-section of a plant stem under a microscope">
            <a:extLst>
              <a:ext uri="{FF2B5EF4-FFF2-40B4-BE49-F238E27FC236}">
                <a16:creationId xmlns:a16="http://schemas.microsoft.com/office/drawing/2014/main" id="{E01C016E-0BE2-D2CD-0481-061FA3669306}"/>
              </a:ext>
            </a:extLst>
          </p:cNvPr>
          <p:cNvPicPr>
            <a:picLocks noChangeAspect="1"/>
          </p:cNvPicPr>
          <p:nvPr/>
        </p:nvPicPr>
        <p:blipFill rotWithShape="1">
          <a:blip r:embed="rId2"/>
          <a:srcRect l="34188" r="24966" b="-1"/>
          <a:stretch/>
        </p:blipFill>
        <p:spPr>
          <a:xfrm>
            <a:off x="1" y="10"/>
            <a:ext cx="4196496" cy="6857990"/>
          </a:xfrm>
          <a:prstGeom prst="rect">
            <a:avLst/>
          </a:prstGeom>
          <a:effec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F5452E-40DE-061F-775E-8251207EAC5C}"/>
                  </a:ext>
                </a:extLst>
              </p:cNvPr>
              <p:cNvSpPr>
                <a:spLocks noGrp="1"/>
              </p:cNvSpPr>
              <p:nvPr>
                <p:ph idx="1"/>
              </p:nvPr>
            </p:nvSpPr>
            <p:spPr>
              <a:xfrm>
                <a:off x="4553734" y="2409830"/>
                <a:ext cx="6798539" cy="3705217"/>
              </a:xfrm>
            </p:spPr>
            <p:txBody>
              <a:bodyPr>
                <a:normAutofit fontScale="92500" lnSpcReduction="10000"/>
              </a:bodyPr>
              <a:lstStyle/>
              <a:p>
                <a:r>
                  <a:rPr lang="en-US" sz="2000" dirty="0"/>
                  <a:t>The probability to derive the sampling on hemisphere is </a:t>
                </a:r>
                <a14:m>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𝜔</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2</m:t>
                        </m:r>
                        <m:r>
                          <a:rPr lang="el-GR" sz="2000" i="1">
                            <a:latin typeface="Cambria Math" panose="02040503050406030204" pitchFamily="18" charset="0"/>
                          </a:rPr>
                          <m:t>𝜋</m:t>
                        </m:r>
                      </m:den>
                    </m:f>
                  </m:oMath>
                </a14:m>
                <a:r>
                  <a:rPr lang="en-US" sz="2000" dirty="0"/>
                  <a:t>, see the derivation in 13.6.1 PBRT book.</a:t>
                </a:r>
              </a:p>
              <a:p>
                <a:r>
                  <a:rPr lang="en-US" sz="2000" dirty="0"/>
                  <a:t>The uniform sampling on sphere is </a:t>
                </a:r>
                <a14:m>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𝜔</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4</m:t>
                        </m:r>
                        <m:r>
                          <a:rPr lang="el-GR" sz="2000" i="1">
                            <a:latin typeface="Cambria Math" panose="02040503050406030204" pitchFamily="18" charset="0"/>
                          </a:rPr>
                          <m:t>𝜋</m:t>
                        </m:r>
                      </m:den>
                    </m:f>
                  </m:oMath>
                </a14:m>
                <a:r>
                  <a:rPr lang="en-US" sz="2000" dirty="0"/>
                  <a:t>.</a:t>
                </a:r>
              </a:p>
              <a:p>
                <a:r>
                  <a:rPr lang="en-US" sz="2000" dirty="0"/>
                  <a:t>Note that the probability is subjected to the solid angle </a:t>
                </a:r>
                <a14:m>
                  <m:oMath xmlns:m="http://schemas.openxmlformats.org/officeDocument/2006/math">
                    <m:r>
                      <a:rPr lang="en-US" sz="2000" b="0" i="1">
                        <a:latin typeface="Cambria Math" panose="02040503050406030204" pitchFamily="18" charset="0"/>
                        <a:ea typeface="Cambria Math" panose="02040503050406030204" pitchFamily="18" charset="0"/>
                      </a:rPr>
                      <m:t>𝜔</m:t>
                    </m:r>
                  </m:oMath>
                </a14:m>
                <a:r>
                  <a:rPr lang="en-US" sz="2000" dirty="0"/>
                  <a:t>.</a:t>
                </a:r>
              </a:p>
              <a:p>
                <a:endParaRPr lang="en-US" sz="2000" dirty="0"/>
              </a:p>
              <a:p>
                <a:r>
                  <a:rPr lang="en-US" sz="2000" dirty="0"/>
                  <a:t>However, the rendering equation has the cosine weighted term, choosing a PDF close to the integrand will result in faster convergence.</a:t>
                </a:r>
              </a:p>
              <a:p>
                <a:r>
                  <a:rPr lang="en-US" sz="2000" dirty="0"/>
                  <a:t>That means we want to choose </a:t>
                </a:r>
                <a14:m>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𝜔</m:t>
                        </m:r>
                      </m:e>
                    </m:d>
                    <m:r>
                      <a:rPr lang="en-US" sz="2000" b="0" i="1">
                        <a:latin typeface="Cambria Math" panose="02040503050406030204" pitchFamily="18" charset="0"/>
                        <a:ea typeface="Cambria Math" panose="02040503050406030204" pitchFamily="18" charset="0"/>
                      </a:rPr>
                      <m:t>∝</m:t>
                    </m:r>
                    <m:r>
                      <m:rPr>
                        <m:sty m:val="p"/>
                      </m:rPr>
                      <a:rPr lang="en-US" sz="2000" b="0" i="0">
                        <a:latin typeface="Cambria Math" panose="02040503050406030204" pitchFamily="18" charset="0"/>
                        <a:ea typeface="Cambria Math" panose="02040503050406030204" pitchFamily="18" charset="0"/>
                      </a:rPr>
                      <m:t>cos</m:t>
                    </m:r>
                    <m:r>
                      <a:rPr lang="en-US" sz="2000" b="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b="0" i="1">
                        <a:latin typeface="Cambria Math" panose="02040503050406030204" pitchFamily="18" charset="0"/>
                        <a:ea typeface="Cambria Math" panose="02040503050406030204" pitchFamily="18" charset="0"/>
                      </a:rPr>
                      <m:t>)</m:t>
                    </m:r>
                  </m:oMath>
                </a14:m>
                <a:r>
                  <a:rPr lang="en-US" sz="2000" dirty="0"/>
                  <a:t>.</a:t>
                </a:r>
              </a:p>
              <a:p>
                <a:r>
                  <a:rPr lang="en-US" sz="2000" dirty="0"/>
                  <a:t>We will talk about this issue in the next week. [Variance reduction]</a:t>
                </a:r>
              </a:p>
            </p:txBody>
          </p:sp>
        </mc:Choice>
        <mc:Fallback xmlns="">
          <p:sp>
            <p:nvSpPr>
              <p:cNvPr id="3" name="Content Placeholder 2">
                <a:extLst>
                  <a:ext uri="{FF2B5EF4-FFF2-40B4-BE49-F238E27FC236}">
                    <a16:creationId xmlns:a16="http://schemas.microsoft.com/office/drawing/2014/main" id="{A6F5452E-40DE-061F-775E-8251207EAC5C}"/>
                  </a:ext>
                </a:extLst>
              </p:cNvPr>
              <p:cNvSpPr>
                <a:spLocks noGrp="1" noRot="1" noChangeAspect="1" noMove="1" noResize="1" noEditPoints="1" noAdjustHandles="1" noChangeArrowheads="1" noChangeShapeType="1" noTextEdit="1"/>
              </p:cNvSpPr>
              <p:nvPr>
                <p:ph idx="1"/>
              </p:nvPr>
            </p:nvSpPr>
            <p:spPr>
              <a:xfrm>
                <a:off x="4553734" y="2409830"/>
                <a:ext cx="6798539" cy="3705217"/>
              </a:xfrm>
              <a:blipFill>
                <a:blip r:embed="rId3"/>
                <a:stretch>
                  <a:fillRect l="-628" t="-2138"/>
                </a:stretch>
              </a:blipFill>
            </p:spPr>
            <p:txBody>
              <a:bodyPr/>
              <a:lstStyle/>
              <a:p>
                <a:r>
                  <a:rPr lang="en-US">
                    <a:noFill/>
                  </a:rPr>
                  <a:t> </a:t>
                </a:r>
              </a:p>
            </p:txBody>
          </p:sp>
        </mc:Fallback>
      </mc:AlternateContent>
    </p:spTree>
    <p:extLst>
      <p:ext uri="{BB962C8B-B14F-4D97-AF65-F5344CB8AC3E}">
        <p14:creationId xmlns:p14="http://schemas.microsoft.com/office/powerpoint/2010/main" val="3659409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CA5A34-A222-DC64-B1C6-8CFE3917E1FB}"/>
              </a:ext>
            </a:extLst>
          </p:cNvPr>
          <p:cNvSpPr/>
          <p:nvPr/>
        </p:nvSpPr>
        <p:spPr>
          <a:xfrm>
            <a:off x="7366818" y="3893418"/>
            <a:ext cx="2980945" cy="27272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B73B0A2-C3C3-0AB4-1F6F-D3AC6BD222E6}"/>
                  </a:ext>
                </a:extLst>
              </p:cNvPr>
              <p:cNvSpPr>
                <a:spLocks noGrp="1"/>
              </p:cNvSpPr>
              <p:nvPr>
                <p:ph type="title"/>
              </p:nvPr>
            </p:nvSpPr>
            <p:spPr/>
            <p:txBody>
              <a:bodyPr/>
              <a:lstStyle/>
              <a:p>
                <a:r>
                  <a:rPr lang="en-US" dirty="0"/>
                  <a:t>Estimating </a:t>
                </a:r>
                <a14:m>
                  <m:oMath xmlns:m="http://schemas.openxmlformats.org/officeDocument/2006/math">
                    <m:r>
                      <a:rPr lang="el-GR" i="1" smtClean="0">
                        <a:latin typeface="Cambria Math" panose="02040503050406030204" pitchFamily="18" charset="0"/>
                      </a:rPr>
                      <m:t>𝜋</m:t>
                    </m:r>
                  </m:oMath>
                </a14:m>
                <a:endParaRPr lang="en-US" dirty="0"/>
              </a:p>
            </p:txBody>
          </p:sp>
        </mc:Choice>
        <mc:Fallback xmlns="">
          <p:sp>
            <p:nvSpPr>
              <p:cNvPr id="2" name="Title 1">
                <a:extLst>
                  <a:ext uri="{FF2B5EF4-FFF2-40B4-BE49-F238E27FC236}">
                    <a16:creationId xmlns:a16="http://schemas.microsoft.com/office/drawing/2014/main" id="{BB73B0A2-C3C3-0AB4-1F6F-D3AC6BD222E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2EEC11AC-3C62-5BEB-CC44-76B264139E58}"/>
              </a:ext>
            </a:extLst>
          </p:cNvPr>
          <p:cNvSpPr/>
          <p:nvPr/>
        </p:nvSpPr>
        <p:spPr>
          <a:xfrm>
            <a:off x="7366818" y="3893418"/>
            <a:ext cx="2980945" cy="2727248"/>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94BF80B-5985-DDE1-D913-40A63A187B0D}"/>
              </a:ext>
            </a:extLst>
          </p:cNvPr>
          <p:cNvPicPr>
            <a:picLocks noChangeAspect="1"/>
          </p:cNvPicPr>
          <p:nvPr/>
        </p:nvPicPr>
        <p:blipFill>
          <a:blip r:embed="rId3"/>
          <a:stretch>
            <a:fillRect/>
          </a:stretch>
        </p:blipFill>
        <p:spPr>
          <a:xfrm>
            <a:off x="7889620" y="1690686"/>
            <a:ext cx="2228850" cy="847725"/>
          </a:xfrm>
          <a:prstGeom prst="rect">
            <a:avLst/>
          </a:prstGeom>
        </p:spPr>
      </p:pic>
      <p:pic>
        <p:nvPicPr>
          <p:cNvPr id="9" name="Picture 8">
            <a:extLst>
              <a:ext uri="{FF2B5EF4-FFF2-40B4-BE49-F238E27FC236}">
                <a16:creationId xmlns:a16="http://schemas.microsoft.com/office/drawing/2014/main" id="{E59E739C-ED42-80C5-D8EB-F72997C9A048}"/>
              </a:ext>
            </a:extLst>
          </p:cNvPr>
          <p:cNvPicPr>
            <a:picLocks noChangeAspect="1"/>
          </p:cNvPicPr>
          <p:nvPr/>
        </p:nvPicPr>
        <p:blipFill>
          <a:blip r:embed="rId4"/>
          <a:stretch>
            <a:fillRect/>
          </a:stretch>
        </p:blipFill>
        <p:spPr>
          <a:xfrm>
            <a:off x="8740168" y="814452"/>
            <a:ext cx="1457325" cy="771525"/>
          </a:xfrm>
          <a:prstGeom prst="rect">
            <a:avLst/>
          </a:prstGeom>
        </p:spPr>
      </p:pic>
      <p:pic>
        <p:nvPicPr>
          <p:cNvPr id="11" name="Picture 10">
            <a:extLst>
              <a:ext uri="{FF2B5EF4-FFF2-40B4-BE49-F238E27FC236}">
                <a16:creationId xmlns:a16="http://schemas.microsoft.com/office/drawing/2014/main" id="{B0F59640-A40F-CC6B-4BCE-23226495868F}"/>
              </a:ext>
            </a:extLst>
          </p:cNvPr>
          <p:cNvPicPr>
            <a:picLocks noChangeAspect="1"/>
          </p:cNvPicPr>
          <p:nvPr/>
        </p:nvPicPr>
        <p:blipFill>
          <a:blip r:embed="rId5"/>
          <a:stretch>
            <a:fillRect/>
          </a:stretch>
        </p:blipFill>
        <p:spPr>
          <a:xfrm>
            <a:off x="1032850" y="1810838"/>
            <a:ext cx="5758324" cy="323632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8B0C91-DA2B-75FF-0E39-3FE472D1EF4E}"/>
                  </a:ext>
                </a:extLst>
              </p:cNvPr>
              <p:cNvSpPr txBox="1"/>
              <p:nvPr/>
            </p:nvSpPr>
            <p:spPr>
              <a:xfrm>
                <a:off x="1755747" y="5781367"/>
                <a:ext cx="3799502" cy="36933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r>
                  <a:rPr lang="en-US" dirty="0"/>
                  <a:t>4 times the ratio of (circle/square) = </a:t>
                </a:r>
                <a14:m>
                  <m:oMath xmlns:m="http://schemas.openxmlformats.org/officeDocument/2006/math">
                    <m:r>
                      <a:rPr lang="el-GR" i="1" smtClean="0">
                        <a:latin typeface="Cambria Math" panose="02040503050406030204" pitchFamily="18" charset="0"/>
                      </a:rPr>
                      <m:t>𝜋</m:t>
                    </m:r>
                  </m:oMath>
                </a14:m>
                <a:r>
                  <a:rPr lang="en-US" dirty="0"/>
                  <a:t> </a:t>
                </a:r>
              </a:p>
            </p:txBody>
          </p:sp>
        </mc:Choice>
        <mc:Fallback xmlns="">
          <p:sp>
            <p:nvSpPr>
              <p:cNvPr id="12" name="TextBox 11">
                <a:extLst>
                  <a:ext uri="{FF2B5EF4-FFF2-40B4-BE49-F238E27FC236}">
                    <a16:creationId xmlns:a16="http://schemas.microsoft.com/office/drawing/2014/main" id="{A58B0C91-DA2B-75FF-0E39-3FE472D1EF4E}"/>
                  </a:ext>
                </a:extLst>
              </p:cNvPr>
              <p:cNvSpPr txBox="1">
                <a:spLocks noRot="1" noChangeAspect="1" noMove="1" noResize="1" noEditPoints="1" noAdjustHandles="1" noChangeArrowheads="1" noChangeShapeType="1" noTextEdit="1"/>
              </p:cNvSpPr>
              <p:nvPr/>
            </p:nvSpPr>
            <p:spPr>
              <a:xfrm>
                <a:off x="1755747" y="5781367"/>
                <a:ext cx="3799502" cy="369332"/>
              </a:xfrm>
              <a:prstGeom prst="rect">
                <a:avLst/>
              </a:prstGeom>
              <a:blipFill>
                <a:blip r:embed="rId6"/>
                <a:stretch>
                  <a:fillRect l="-1120" t="-6349" b="-2222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02B27C8-6568-4F7F-5C3D-2C76DD273F7F}"/>
              </a:ext>
            </a:extLst>
          </p:cNvPr>
          <p:cNvSpPr txBox="1"/>
          <p:nvPr/>
        </p:nvSpPr>
        <p:spPr>
          <a:xfrm>
            <a:off x="7284054" y="2693089"/>
            <a:ext cx="3996651" cy="1200329"/>
          </a:xfrm>
          <a:prstGeom prst="rect">
            <a:avLst/>
          </a:prstGeom>
          <a:noFill/>
        </p:spPr>
        <p:txBody>
          <a:bodyPr wrap="square" rtlCol="0">
            <a:spAutoFit/>
          </a:bodyPr>
          <a:lstStyle/>
          <a:p>
            <a:r>
              <a:rPr lang="en-US" dirty="0"/>
              <a:t>Drawing samples that fall inside the circle = the ratio of (circle/square).</a:t>
            </a:r>
          </a:p>
          <a:p>
            <a:endParaRPr lang="en-US" dirty="0"/>
          </a:p>
          <a:p>
            <a:r>
              <a:rPr lang="en-US" dirty="0"/>
              <a:t>This is a Monte Carlo method.</a:t>
            </a:r>
          </a:p>
        </p:txBody>
      </p:sp>
      <p:sp>
        <p:nvSpPr>
          <p:cNvPr id="3" name="Heptagon 2">
            <a:extLst>
              <a:ext uri="{FF2B5EF4-FFF2-40B4-BE49-F238E27FC236}">
                <a16:creationId xmlns:a16="http://schemas.microsoft.com/office/drawing/2014/main" id="{70538CBF-0F1C-378F-AB8D-E22593AF8C38}"/>
              </a:ext>
            </a:extLst>
          </p:cNvPr>
          <p:cNvSpPr/>
          <p:nvPr/>
        </p:nvSpPr>
        <p:spPr>
          <a:xfrm>
            <a:off x="9986574" y="473796"/>
            <a:ext cx="421837" cy="428978"/>
          </a:xfrm>
          <a:prstGeom prst="heptago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1</a:t>
            </a:r>
            <a:endParaRPr lang="th-TH" dirty="0"/>
          </a:p>
        </p:txBody>
      </p:sp>
      <p:sp>
        <p:nvSpPr>
          <p:cNvPr id="6" name="Heptagon 5">
            <a:extLst>
              <a:ext uri="{FF2B5EF4-FFF2-40B4-BE49-F238E27FC236}">
                <a16:creationId xmlns:a16="http://schemas.microsoft.com/office/drawing/2014/main" id="{E357D895-5EC2-9E09-E7A1-0571C121752D}"/>
              </a:ext>
            </a:extLst>
          </p:cNvPr>
          <p:cNvSpPr/>
          <p:nvPr/>
        </p:nvSpPr>
        <p:spPr>
          <a:xfrm>
            <a:off x="9986574" y="1608995"/>
            <a:ext cx="421837" cy="428978"/>
          </a:xfrm>
          <a:prstGeom prst="heptago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2</a:t>
            </a:r>
            <a:endParaRPr lang="th-TH" dirty="0"/>
          </a:p>
        </p:txBody>
      </p:sp>
      <p:sp>
        <p:nvSpPr>
          <p:cNvPr id="8" name="Heptagon 7">
            <a:extLst>
              <a:ext uri="{FF2B5EF4-FFF2-40B4-BE49-F238E27FC236}">
                <a16:creationId xmlns:a16="http://schemas.microsoft.com/office/drawing/2014/main" id="{73827D35-110D-E216-377A-93045C66D3F8}"/>
              </a:ext>
            </a:extLst>
          </p:cNvPr>
          <p:cNvSpPr/>
          <p:nvPr/>
        </p:nvSpPr>
        <p:spPr>
          <a:xfrm>
            <a:off x="10633983" y="2478600"/>
            <a:ext cx="421837" cy="428978"/>
          </a:xfrm>
          <a:prstGeom prst="heptago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3</a:t>
            </a:r>
            <a:endParaRPr lang="th-TH" dirty="0"/>
          </a:p>
        </p:txBody>
      </p:sp>
    </p:spTree>
    <p:extLst>
      <p:ext uri="{BB962C8B-B14F-4D97-AF65-F5344CB8AC3E}">
        <p14:creationId xmlns:p14="http://schemas.microsoft.com/office/powerpoint/2010/main" val="401076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6C017-568B-DB40-37A2-67E92691F1F5}"/>
              </a:ext>
            </a:extLst>
          </p:cNvPr>
          <p:cNvSpPr>
            <a:spLocks noGrp="1"/>
          </p:cNvSpPr>
          <p:nvPr>
            <p:ph type="title"/>
          </p:nvPr>
        </p:nvSpPr>
        <p:spPr/>
        <p:txBody>
          <a:bodyPr/>
          <a:lstStyle/>
          <a:p>
            <a:r>
              <a:rPr lang="en-US" dirty="0"/>
              <a:t>Stratified sampling</a:t>
            </a:r>
          </a:p>
        </p:txBody>
      </p:sp>
      <p:sp>
        <p:nvSpPr>
          <p:cNvPr id="4" name="Rectangle 3">
            <a:extLst>
              <a:ext uri="{FF2B5EF4-FFF2-40B4-BE49-F238E27FC236}">
                <a16:creationId xmlns:a16="http://schemas.microsoft.com/office/drawing/2014/main" id="{211B4C78-D208-D513-C97F-B4F176CB13FC}"/>
              </a:ext>
            </a:extLst>
          </p:cNvPr>
          <p:cNvSpPr/>
          <p:nvPr/>
        </p:nvSpPr>
        <p:spPr>
          <a:xfrm>
            <a:off x="591444" y="1519736"/>
            <a:ext cx="5504458" cy="5035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77E8D60-12DD-2CA1-1959-858339918BE0}"/>
              </a:ext>
            </a:extLst>
          </p:cNvPr>
          <p:cNvSpPr/>
          <p:nvPr/>
        </p:nvSpPr>
        <p:spPr>
          <a:xfrm>
            <a:off x="591444" y="1519736"/>
            <a:ext cx="5504458" cy="5035994"/>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D163F0EF-AF72-FE15-F450-770895891FB7}"/>
              </a:ext>
            </a:extLst>
          </p:cNvPr>
          <p:cNvCxnSpPr/>
          <p:nvPr/>
        </p:nvCxnSpPr>
        <p:spPr>
          <a:xfrm>
            <a:off x="1284782" y="1519736"/>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E9C9955C-438F-223B-3C0F-247825E5B87C}"/>
              </a:ext>
            </a:extLst>
          </p:cNvPr>
          <p:cNvCxnSpPr/>
          <p:nvPr/>
        </p:nvCxnSpPr>
        <p:spPr>
          <a:xfrm>
            <a:off x="2009940" y="1501315"/>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0AF1754B-719E-DA81-9B34-22597D13050B}"/>
              </a:ext>
            </a:extLst>
          </p:cNvPr>
          <p:cNvCxnSpPr/>
          <p:nvPr/>
        </p:nvCxnSpPr>
        <p:spPr>
          <a:xfrm>
            <a:off x="3307853" y="1511363"/>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A40CDF63-C77A-B72D-5B0F-7FFDD8FDAB48}"/>
              </a:ext>
            </a:extLst>
          </p:cNvPr>
          <p:cNvCxnSpPr/>
          <p:nvPr/>
        </p:nvCxnSpPr>
        <p:spPr>
          <a:xfrm>
            <a:off x="4684470" y="1538157"/>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7A257EE8-0CF1-8E27-E6FC-24B1FA176E17}"/>
              </a:ext>
            </a:extLst>
          </p:cNvPr>
          <p:cNvCxnSpPr/>
          <p:nvPr/>
        </p:nvCxnSpPr>
        <p:spPr>
          <a:xfrm>
            <a:off x="5419677" y="1519736"/>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B77C61D0-4E0B-D62E-C7CC-89C3BC1F0442}"/>
              </a:ext>
            </a:extLst>
          </p:cNvPr>
          <p:cNvCxnSpPr/>
          <p:nvPr/>
        </p:nvCxnSpPr>
        <p:spPr>
          <a:xfrm>
            <a:off x="4004534" y="1538157"/>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B6041639-56BD-9143-CD01-6AFE51236D4F}"/>
              </a:ext>
            </a:extLst>
          </p:cNvPr>
          <p:cNvCxnSpPr/>
          <p:nvPr/>
        </p:nvCxnSpPr>
        <p:spPr>
          <a:xfrm>
            <a:off x="2686528" y="1519736"/>
            <a:ext cx="0" cy="5035994"/>
          </a:xfrm>
          <a:prstGeom prst="line">
            <a:avLst/>
          </a:prstGeom>
        </p:spPr>
        <p:style>
          <a:lnRef idx="1">
            <a:schemeClr val="accent2"/>
          </a:lnRef>
          <a:fillRef idx="0">
            <a:schemeClr val="accent2"/>
          </a:fillRef>
          <a:effectRef idx="0">
            <a:schemeClr val="accent2"/>
          </a:effectRef>
          <a:fontRef idx="minor">
            <a:schemeClr val="tx1"/>
          </a:fontRef>
        </p:style>
      </p:cxnSp>
      <p:grpSp>
        <p:nvGrpSpPr>
          <p:cNvPr id="36" name="Group 35">
            <a:extLst>
              <a:ext uri="{FF2B5EF4-FFF2-40B4-BE49-F238E27FC236}">
                <a16:creationId xmlns:a16="http://schemas.microsoft.com/office/drawing/2014/main" id="{E50D909E-33C5-A528-AC60-DBB9AD623C14}"/>
              </a:ext>
            </a:extLst>
          </p:cNvPr>
          <p:cNvGrpSpPr/>
          <p:nvPr/>
        </p:nvGrpSpPr>
        <p:grpSpPr>
          <a:xfrm rot="16200000">
            <a:off x="1276226" y="1267085"/>
            <a:ext cx="4134895" cy="5504459"/>
            <a:chOff x="3659277" y="1653715"/>
            <a:chExt cx="4134895" cy="5072836"/>
          </a:xfrm>
        </p:grpSpPr>
        <p:cxnSp>
          <p:nvCxnSpPr>
            <p:cNvPr id="15" name="Straight Connector 14">
              <a:extLst>
                <a:ext uri="{FF2B5EF4-FFF2-40B4-BE49-F238E27FC236}">
                  <a16:creationId xmlns:a16="http://schemas.microsoft.com/office/drawing/2014/main" id="{F0BA23F1-C9AE-5952-970E-66057C8A55D4}"/>
                </a:ext>
              </a:extLst>
            </p:cNvPr>
            <p:cNvCxnSpPr>
              <a:cxnSpLocks/>
            </p:cNvCxnSpPr>
            <p:nvPr/>
          </p:nvCxnSpPr>
          <p:spPr>
            <a:xfrm>
              <a:off x="3659277" y="1672136"/>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DADA8C2-2E46-7DF1-1069-C5B782928635}"/>
                </a:ext>
              </a:extLst>
            </p:cNvPr>
            <p:cNvCxnSpPr>
              <a:cxnSpLocks/>
            </p:cNvCxnSpPr>
            <p:nvPr/>
          </p:nvCxnSpPr>
          <p:spPr>
            <a:xfrm>
              <a:off x="4384435" y="1653715"/>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51C48B73-43A3-A767-0F69-6EECDB90127C}"/>
                </a:ext>
              </a:extLst>
            </p:cNvPr>
            <p:cNvCxnSpPr>
              <a:cxnSpLocks/>
            </p:cNvCxnSpPr>
            <p:nvPr/>
          </p:nvCxnSpPr>
          <p:spPr>
            <a:xfrm>
              <a:off x="5682348" y="1663763"/>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A93CCD36-F26D-41DA-4301-CD2B16FC1547}"/>
                </a:ext>
              </a:extLst>
            </p:cNvPr>
            <p:cNvCxnSpPr>
              <a:cxnSpLocks/>
            </p:cNvCxnSpPr>
            <p:nvPr/>
          </p:nvCxnSpPr>
          <p:spPr>
            <a:xfrm>
              <a:off x="7058965" y="1690557"/>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C293D690-9B85-B386-EBD1-435812621EDF}"/>
                </a:ext>
              </a:extLst>
            </p:cNvPr>
            <p:cNvCxnSpPr>
              <a:cxnSpLocks/>
            </p:cNvCxnSpPr>
            <p:nvPr/>
          </p:nvCxnSpPr>
          <p:spPr>
            <a:xfrm>
              <a:off x="7794172" y="1672136"/>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2C5C1F60-9E35-B33E-F653-70F02B7A3F38}"/>
                </a:ext>
              </a:extLst>
            </p:cNvPr>
            <p:cNvCxnSpPr>
              <a:cxnSpLocks/>
            </p:cNvCxnSpPr>
            <p:nvPr/>
          </p:nvCxnSpPr>
          <p:spPr>
            <a:xfrm>
              <a:off x="6379029" y="1690557"/>
              <a:ext cx="0" cy="5035994"/>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816A2CA5-1A04-14B4-39A4-38465CBF0F77}"/>
                </a:ext>
              </a:extLst>
            </p:cNvPr>
            <p:cNvCxnSpPr>
              <a:cxnSpLocks/>
            </p:cNvCxnSpPr>
            <p:nvPr/>
          </p:nvCxnSpPr>
          <p:spPr>
            <a:xfrm>
              <a:off x="5061023" y="1672136"/>
              <a:ext cx="0" cy="5035994"/>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38" name="Picture 37">
            <a:extLst>
              <a:ext uri="{FF2B5EF4-FFF2-40B4-BE49-F238E27FC236}">
                <a16:creationId xmlns:a16="http://schemas.microsoft.com/office/drawing/2014/main" id="{C589EE06-30F3-FAA5-D484-729E7ECF8AF8}"/>
              </a:ext>
            </a:extLst>
          </p:cNvPr>
          <p:cNvPicPr>
            <a:picLocks noChangeAspect="1"/>
          </p:cNvPicPr>
          <p:nvPr/>
        </p:nvPicPr>
        <p:blipFill>
          <a:blip r:embed="rId3"/>
          <a:stretch>
            <a:fillRect/>
          </a:stretch>
        </p:blipFill>
        <p:spPr>
          <a:xfrm>
            <a:off x="6308600" y="3277831"/>
            <a:ext cx="5759919" cy="740777"/>
          </a:xfrm>
          <a:prstGeom prst="rect">
            <a:avLst/>
          </a:prstGeom>
        </p:spPr>
      </p:pic>
    </p:spTree>
    <p:extLst>
      <p:ext uri="{BB962C8B-B14F-4D97-AF65-F5344CB8AC3E}">
        <p14:creationId xmlns:p14="http://schemas.microsoft.com/office/powerpoint/2010/main" val="1871790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1B02-F7E5-6222-36FF-CF39CD58FD08}"/>
              </a:ext>
            </a:extLst>
          </p:cNvPr>
          <p:cNvSpPr>
            <a:spLocks noGrp="1"/>
          </p:cNvSpPr>
          <p:nvPr>
            <p:ph type="title"/>
          </p:nvPr>
        </p:nvSpPr>
        <p:spPr>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Monte Carlo integration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2B1767-DAD7-393F-215D-319646C2B91A}"/>
                  </a:ext>
                </a:extLst>
              </p:cNvPr>
              <p:cNvSpPr>
                <a:spLocks noGrp="1"/>
              </p:cNvSpPr>
              <p:nvPr>
                <p:ph idx="1"/>
              </p:nvPr>
            </p:nvSpPr>
            <p:spPr/>
            <p:txBody>
              <a:bodyPr/>
              <a:lstStyle/>
              <a:p>
                <a:r>
                  <a:rPr lang="en-US" dirty="0"/>
                  <a:t>Monte Carlo integration </a:t>
                </a:r>
                <a:r>
                  <a:rPr lang="en-US" sz="2400" dirty="0"/>
                  <a:t>is a method for using random sampling to estimate the values of integrals.</a:t>
                </a:r>
              </a:p>
              <a:p>
                <a:endParaRPr lang="en-US" sz="2400" dirty="0"/>
              </a:p>
              <a:p>
                <a:r>
                  <a:rPr lang="en-US" dirty="0"/>
                  <a:t>Monte Carlo </a:t>
                </a:r>
                <a:r>
                  <a:rPr lang="en-US" sz="2400" dirty="0"/>
                  <a:t>is that one only needs the ability to evaluate an integrand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r>
                  <a:rPr lang="en-US" sz="2400" dirty="0"/>
                  <a:t>  at arbitrary points in the domain in order to estimate the value of its integral  </a:t>
                </a:r>
                <a14:m>
                  <m:oMath xmlns:m="http://schemas.openxmlformats.org/officeDocument/2006/math">
                    <m:nary>
                      <m:naryPr>
                        <m:limLoc m:val="undOvr"/>
                        <m:subHide m:val="on"/>
                        <m:supHide m:val="on"/>
                        <m:ctrlPr>
                          <a:rPr lang="en-US" sz="2400" i="1" smtClean="0">
                            <a:latin typeface="Cambria Math" panose="02040503050406030204" pitchFamily="18" charset="0"/>
                          </a:rPr>
                        </m:ctrlPr>
                      </m:naryPr>
                      <m:sub/>
                      <m:sup/>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e>
                    </m:nary>
                  </m:oMath>
                </a14:m>
                <a:r>
                  <a:rPr lang="en-US" sz="3200" dirty="0"/>
                  <a:t>.</a:t>
                </a:r>
              </a:p>
              <a:p>
                <a:endParaRPr lang="en-US" sz="3200" dirty="0"/>
              </a:p>
              <a:p>
                <a:r>
                  <a:rPr lang="en-US" dirty="0"/>
                  <a:t>Many of the integrals </a:t>
                </a:r>
                <a:r>
                  <a:rPr lang="en-US" sz="2400" dirty="0"/>
                  <a:t>that arise in rendering are difficult or impossible to evaluate directly.</a:t>
                </a:r>
                <a:endParaRPr lang="en-US" dirty="0"/>
              </a:p>
            </p:txBody>
          </p:sp>
        </mc:Choice>
        <mc:Fallback xmlns="">
          <p:sp>
            <p:nvSpPr>
              <p:cNvPr id="3" name="Content Placeholder 2">
                <a:extLst>
                  <a:ext uri="{FF2B5EF4-FFF2-40B4-BE49-F238E27FC236}">
                    <a16:creationId xmlns:a16="http://schemas.microsoft.com/office/drawing/2014/main" id="{842B1767-DAD7-393F-215D-319646C2B91A}"/>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3B7E922-7993-5EE9-D737-73B1273B1A20}"/>
              </a:ext>
            </a:extLst>
          </p:cNvPr>
          <p:cNvSpPr txBox="1"/>
          <p:nvPr/>
        </p:nvSpPr>
        <p:spPr>
          <a:xfrm>
            <a:off x="7551174" y="6489298"/>
            <a:ext cx="4640826" cy="276999"/>
          </a:xfrm>
          <a:prstGeom prst="rect">
            <a:avLst/>
          </a:prstGeom>
          <a:noFill/>
        </p:spPr>
        <p:txBody>
          <a:bodyPr wrap="square">
            <a:spAutoFit/>
          </a:bodyPr>
          <a:lstStyle/>
          <a:p>
            <a:r>
              <a:rPr lang="en-US" sz="1200" dirty="0"/>
              <a:t>https://pbr-book.org/3ed-2018/Monte_Carlo_Integration</a:t>
            </a:r>
          </a:p>
        </p:txBody>
      </p:sp>
    </p:spTree>
    <p:extLst>
      <p:ext uri="{BB962C8B-B14F-4D97-AF65-F5344CB8AC3E}">
        <p14:creationId xmlns:p14="http://schemas.microsoft.com/office/powerpoint/2010/main" val="149571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6321-96AB-6A76-279E-5D689B16C14C}"/>
              </a:ext>
            </a:extLst>
          </p:cNvPr>
          <p:cNvSpPr>
            <a:spLocks noGrp="1"/>
          </p:cNvSpPr>
          <p:nvPr>
            <p:ph type="title"/>
          </p:nvPr>
        </p:nvSpPr>
        <p:spPr/>
        <p:style>
          <a:lnRef idx="1">
            <a:schemeClr val="accent2"/>
          </a:lnRef>
          <a:fillRef idx="2">
            <a:schemeClr val="accent2"/>
          </a:fillRef>
          <a:effectRef idx="1">
            <a:schemeClr val="accent2"/>
          </a:effectRef>
          <a:fontRef idx="minor">
            <a:schemeClr val="dk1"/>
          </a:fontRef>
        </p:style>
        <p:txBody>
          <a:bodyPr/>
          <a:lstStyle/>
          <a:p>
            <a:r>
              <a:rPr lang="en-US" dirty="0"/>
              <a:t>Solving an Integral equation</a:t>
            </a:r>
          </a:p>
        </p:txBody>
      </p:sp>
      <p:pic>
        <p:nvPicPr>
          <p:cNvPr id="5" name="Picture 4">
            <a:extLst>
              <a:ext uri="{FF2B5EF4-FFF2-40B4-BE49-F238E27FC236}">
                <a16:creationId xmlns:a16="http://schemas.microsoft.com/office/drawing/2014/main" id="{45A26540-A6B3-069D-4096-6DA384D619CF}"/>
              </a:ext>
            </a:extLst>
          </p:cNvPr>
          <p:cNvPicPr>
            <a:picLocks noChangeAspect="1"/>
          </p:cNvPicPr>
          <p:nvPr/>
        </p:nvPicPr>
        <p:blipFill>
          <a:blip r:embed="rId3"/>
          <a:stretch>
            <a:fillRect/>
          </a:stretch>
        </p:blipFill>
        <p:spPr>
          <a:xfrm>
            <a:off x="1344252" y="3510423"/>
            <a:ext cx="2377795" cy="1120570"/>
          </a:xfrm>
          <a:prstGeom prst="rect">
            <a:avLst/>
          </a:prstGeom>
        </p:spPr>
      </p:pic>
      <p:pic>
        <p:nvPicPr>
          <p:cNvPr id="7" name="Picture 6">
            <a:extLst>
              <a:ext uri="{FF2B5EF4-FFF2-40B4-BE49-F238E27FC236}">
                <a16:creationId xmlns:a16="http://schemas.microsoft.com/office/drawing/2014/main" id="{FE40E991-2470-C6C2-1E45-26DD4D8DF0FF}"/>
              </a:ext>
            </a:extLst>
          </p:cNvPr>
          <p:cNvPicPr>
            <a:picLocks noChangeAspect="1"/>
          </p:cNvPicPr>
          <p:nvPr/>
        </p:nvPicPr>
        <p:blipFill>
          <a:blip r:embed="rId4"/>
          <a:stretch>
            <a:fillRect/>
          </a:stretch>
        </p:blipFill>
        <p:spPr>
          <a:xfrm>
            <a:off x="7278950" y="1279934"/>
            <a:ext cx="2066925" cy="2266950"/>
          </a:xfrm>
          <a:prstGeom prst="rect">
            <a:avLst/>
          </a:prstGeom>
          <a:ln w="28575">
            <a:solidFill>
              <a:srgbClr val="0070C0"/>
            </a:solidFill>
          </a:ln>
          <a:effectLst>
            <a:glow rad="63500">
              <a:schemeClr val="accent1">
                <a:satMod val="175000"/>
                <a:alpha val="40000"/>
              </a:schemeClr>
            </a:glow>
          </a:effectLst>
        </p:spPr>
      </p:pic>
      <p:sp>
        <p:nvSpPr>
          <p:cNvPr id="8" name="Arrow: Bent 7">
            <a:extLst>
              <a:ext uri="{FF2B5EF4-FFF2-40B4-BE49-F238E27FC236}">
                <a16:creationId xmlns:a16="http://schemas.microsoft.com/office/drawing/2014/main" id="{AB42FE42-2018-B3E1-3CF6-A6D352F69150}"/>
              </a:ext>
            </a:extLst>
          </p:cNvPr>
          <p:cNvSpPr/>
          <p:nvPr/>
        </p:nvSpPr>
        <p:spPr>
          <a:xfrm>
            <a:off x="3233124" y="2266020"/>
            <a:ext cx="3038168" cy="87507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272C7567-5FB1-9E7F-B2D5-40CBCC09BA34}"/>
              </a:ext>
            </a:extLst>
          </p:cNvPr>
          <p:cNvSpPr txBox="1"/>
          <p:nvPr/>
        </p:nvSpPr>
        <p:spPr>
          <a:xfrm>
            <a:off x="3688487" y="1936285"/>
            <a:ext cx="2127442" cy="369332"/>
          </a:xfrm>
          <a:prstGeom prst="rect">
            <a:avLst/>
          </a:prstGeom>
          <a:noFill/>
        </p:spPr>
        <p:txBody>
          <a:bodyPr wrap="none" rtlCol="0">
            <a:spAutoFit/>
          </a:bodyPr>
          <a:lstStyle/>
          <a:p>
            <a:r>
              <a:rPr lang="en-US" dirty="0"/>
              <a:t>Closed form solution</a:t>
            </a:r>
          </a:p>
        </p:txBody>
      </p:sp>
      <p:pic>
        <p:nvPicPr>
          <p:cNvPr id="11" name="Picture 10">
            <a:extLst>
              <a:ext uri="{FF2B5EF4-FFF2-40B4-BE49-F238E27FC236}">
                <a16:creationId xmlns:a16="http://schemas.microsoft.com/office/drawing/2014/main" id="{913420B6-505A-029A-A69D-1739F3B55DBF}"/>
              </a:ext>
            </a:extLst>
          </p:cNvPr>
          <p:cNvPicPr>
            <a:picLocks noChangeAspect="1"/>
          </p:cNvPicPr>
          <p:nvPr/>
        </p:nvPicPr>
        <p:blipFill>
          <a:blip r:embed="rId5"/>
          <a:stretch>
            <a:fillRect/>
          </a:stretch>
        </p:blipFill>
        <p:spPr>
          <a:xfrm>
            <a:off x="5964880" y="3785879"/>
            <a:ext cx="5010150" cy="2933700"/>
          </a:xfrm>
          <a:prstGeom prst="rect">
            <a:avLst/>
          </a:prstGeom>
          <a:ln w="28575">
            <a:solidFill>
              <a:srgbClr val="C00000"/>
            </a:solidFill>
          </a:ln>
          <a:effectLst>
            <a:outerShdw blurRad="50800" dist="38100" dir="2700000" algn="tl" rotWithShape="0">
              <a:prstClr val="black">
                <a:alpha val="40000"/>
              </a:prstClr>
            </a:outerShdw>
          </a:effectLst>
        </p:spPr>
      </p:pic>
      <p:sp>
        <p:nvSpPr>
          <p:cNvPr id="12" name="Arrow: Bent 11">
            <a:extLst>
              <a:ext uri="{FF2B5EF4-FFF2-40B4-BE49-F238E27FC236}">
                <a16:creationId xmlns:a16="http://schemas.microsoft.com/office/drawing/2014/main" id="{65D7DEAA-452C-3A07-C9DC-1F502B1C7073}"/>
              </a:ext>
            </a:extLst>
          </p:cNvPr>
          <p:cNvSpPr/>
          <p:nvPr/>
        </p:nvSpPr>
        <p:spPr>
          <a:xfrm flipV="1">
            <a:off x="3233124" y="4630993"/>
            <a:ext cx="2377795" cy="875071"/>
          </a:xfrm>
          <a:prstGeom prst="ben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FDD5530A-CF5F-AB9F-5651-A9192F50BF6B}"/>
              </a:ext>
            </a:extLst>
          </p:cNvPr>
          <p:cNvSpPr txBox="1"/>
          <p:nvPr/>
        </p:nvSpPr>
        <p:spPr>
          <a:xfrm>
            <a:off x="3443146" y="5506064"/>
            <a:ext cx="2167773" cy="369332"/>
          </a:xfrm>
          <a:prstGeom prst="rect">
            <a:avLst/>
          </a:prstGeom>
          <a:noFill/>
        </p:spPr>
        <p:txBody>
          <a:bodyPr wrap="none" rtlCol="0">
            <a:spAutoFit/>
          </a:bodyPr>
          <a:lstStyle/>
          <a:p>
            <a:r>
              <a:rPr lang="en-US" dirty="0"/>
              <a:t>Monte Carlo solution</a:t>
            </a:r>
          </a:p>
        </p:txBody>
      </p:sp>
    </p:spTree>
    <p:extLst>
      <p:ext uri="{BB962C8B-B14F-4D97-AF65-F5344CB8AC3E}">
        <p14:creationId xmlns:p14="http://schemas.microsoft.com/office/powerpoint/2010/main" val="33926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33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BD8C9-2825-B5BF-B53F-D94CD84F6D6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Integral estimation with a Monte Carlo method</a:t>
            </a:r>
          </a:p>
        </p:txBody>
      </p:sp>
      <p:pic>
        <p:nvPicPr>
          <p:cNvPr id="5" name="Picture 4" descr="A screen shot of a computer program&#10;&#10;Description automatically generated">
            <a:extLst>
              <a:ext uri="{FF2B5EF4-FFF2-40B4-BE49-F238E27FC236}">
                <a16:creationId xmlns:a16="http://schemas.microsoft.com/office/drawing/2014/main" id="{9C23ECE1-366B-0A8B-9F24-C14335EFEA2E}"/>
              </a:ext>
            </a:extLst>
          </p:cNvPr>
          <p:cNvPicPr>
            <a:picLocks noChangeAspect="1"/>
          </p:cNvPicPr>
          <p:nvPr/>
        </p:nvPicPr>
        <p:blipFill>
          <a:blip r:embed="rId2"/>
          <a:stretch>
            <a:fillRect/>
          </a:stretch>
        </p:blipFill>
        <p:spPr>
          <a:xfrm>
            <a:off x="4874253" y="640080"/>
            <a:ext cx="6014896" cy="5578816"/>
          </a:xfrm>
          <a:prstGeom prst="rect">
            <a:avLst/>
          </a:prstGeom>
        </p:spPr>
      </p:pic>
      <p:sp>
        <p:nvSpPr>
          <p:cNvPr id="6" name="Arrow: Right 5">
            <a:extLst>
              <a:ext uri="{FF2B5EF4-FFF2-40B4-BE49-F238E27FC236}">
                <a16:creationId xmlns:a16="http://schemas.microsoft.com/office/drawing/2014/main" id="{FEC1A50A-5DB0-DE33-4530-0CD73192BDA6}"/>
              </a:ext>
            </a:extLst>
          </p:cNvPr>
          <p:cNvSpPr/>
          <p:nvPr/>
        </p:nvSpPr>
        <p:spPr>
          <a:xfrm>
            <a:off x="3367504" y="3390338"/>
            <a:ext cx="2025446" cy="46211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F9151AB-B33F-512F-5CE0-A5E4CA4786F3}"/>
              </a:ext>
            </a:extLst>
          </p:cNvPr>
          <p:cNvSpPr txBox="1"/>
          <p:nvPr/>
        </p:nvSpPr>
        <p:spPr>
          <a:xfrm>
            <a:off x="1587493" y="3429000"/>
            <a:ext cx="1583915"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dirty="0"/>
              <a:t>This function can be arbitrary function.</a:t>
            </a:r>
          </a:p>
        </p:txBody>
      </p:sp>
    </p:spTree>
    <p:extLst>
      <p:ext uri="{BB962C8B-B14F-4D97-AF65-F5344CB8AC3E}">
        <p14:creationId xmlns:p14="http://schemas.microsoft.com/office/powerpoint/2010/main" val="3333324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15192</TotalTime>
  <Words>1359</Words>
  <Application>Microsoft Office PowerPoint</Application>
  <PresentationFormat>Widescreen</PresentationFormat>
  <Paragraphs>193</Paragraphs>
  <Slides>41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Aptos</vt:lpstr>
      <vt:lpstr>Arial</vt:lpstr>
      <vt:lpstr>Calibri</vt:lpstr>
      <vt:lpstr>Calibri Light</vt:lpstr>
      <vt:lpstr>Cambria Math</vt:lpstr>
      <vt:lpstr>Wingdings</vt:lpstr>
      <vt:lpstr>Office Theme</vt:lpstr>
      <vt:lpstr>Ray Tracing  in  Entertainment Industry</vt:lpstr>
      <vt:lpstr>Monte Carlo sampling and Path tracing</vt:lpstr>
      <vt:lpstr>Monte Carlo method</vt:lpstr>
      <vt:lpstr>Examples</vt:lpstr>
      <vt:lpstr>Estimating π</vt:lpstr>
      <vt:lpstr>Stratified sampling</vt:lpstr>
      <vt:lpstr>Monte Carlo integration</vt:lpstr>
      <vt:lpstr>Solving an Integral equation</vt:lpstr>
      <vt:lpstr>Integral estimation with a Monte Carlo method</vt:lpstr>
      <vt:lpstr>Integrator ?</vt:lpstr>
      <vt:lpstr>Probability review</vt:lpstr>
      <vt:lpstr>Expected value and Variance</vt:lpstr>
      <vt:lpstr>Properties of the expected value and variance</vt:lpstr>
      <vt:lpstr>Derivation</vt:lpstr>
      <vt:lpstr>Estimator of the integral</vt:lpstr>
      <vt:lpstr>The estimator of the integral for arbitrary PDF</vt:lpstr>
      <vt:lpstr>Multiple integral</vt:lpstr>
      <vt:lpstr>How to draw random samples from arbitrary PDF ?</vt:lpstr>
      <vt:lpstr>The inversion method</vt:lpstr>
      <vt:lpstr>PowerPoint Presentation</vt:lpstr>
      <vt:lpstr>The rejection method</vt:lpstr>
      <vt:lpstr>Path tracing</vt:lpstr>
      <vt:lpstr>Whitted Ray Tracing</vt:lpstr>
      <vt:lpstr>Path tracing Vs Ray tracing [User perspective]</vt:lpstr>
      <vt:lpstr>Path Tracing basics</vt:lpstr>
      <vt:lpstr>Path tracing - Direct lighting</vt:lpstr>
      <vt:lpstr>PowerPoint Presentation</vt:lpstr>
      <vt:lpstr>Path tracing – Indirect lighting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Recall week 09 : Uniform sampling on …</vt:lpstr>
      <vt:lpstr>Uniform sampling on hemisphere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Ray Tracing  for  Entertainment Industry</dc:title>
  <dc:creator>Tanaboon Tongbuasirilai</dc:creator>
  <cp:lastModifiedBy>tanaboon tongbuasirilai</cp:lastModifiedBy>
  <cp:revision>79</cp:revision>
  <dcterms:created xsi:type="dcterms:W3CDTF">2023-12-05T07:51:21Z</dcterms:created>
  <dcterms:modified xsi:type="dcterms:W3CDTF">2024-09-13T05:05:12Z</dcterms:modified>
</cp:coreProperties>
</file>